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915" r:id="rId1"/>
  </p:sldMasterIdLst>
  <p:notesMasterIdLst>
    <p:notesMasterId r:id="rId34"/>
  </p:notesMasterIdLst>
  <p:sldIdLst>
    <p:sldId id="256" r:id="rId2"/>
    <p:sldId id="257" r:id="rId3"/>
    <p:sldId id="267" r:id="rId4"/>
    <p:sldId id="258" r:id="rId5"/>
    <p:sldId id="259" r:id="rId6"/>
    <p:sldId id="260" r:id="rId7"/>
    <p:sldId id="268" r:id="rId8"/>
    <p:sldId id="261" r:id="rId9"/>
    <p:sldId id="262" r:id="rId10"/>
    <p:sldId id="263" r:id="rId11"/>
    <p:sldId id="276" r:id="rId12"/>
    <p:sldId id="275" r:id="rId13"/>
    <p:sldId id="264" r:id="rId14"/>
    <p:sldId id="269" r:id="rId15"/>
    <p:sldId id="265" r:id="rId16"/>
    <p:sldId id="289" r:id="rId17"/>
    <p:sldId id="287" r:id="rId18"/>
    <p:sldId id="285" r:id="rId19"/>
    <p:sldId id="272" r:id="rId20"/>
    <p:sldId id="273" r:id="rId21"/>
    <p:sldId id="274" r:id="rId22"/>
    <p:sldId id="278" r:id="rId23"/>
    <p:sldId id="288" r:id="rId24"/>
    <p:sldId id="294" r:id="rId25"/>
    <p:sldId id="292" r:id="rId26"/>
    <p:sldId id="277" r:id="rId27"/>
    <p:sldId id="291" r:id="rId28"/>
    <p:sldId id="281" r:id="rId29"/>
    <p:sldId id="286" r:id="rId30"/>
    <p:sldId id="295" r:id="rId31"/>
    <p:sldId id="282" r:id="rId32"/>
    <p:sldId id="2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F90C4330-C93D-5D4E-958C-689536998A1D}">
          <p14:sldIdLst>
            <p14:sldId id="256"/>
          </p14:sldIdLst>
        </p14:section>
        <p14:section name="Start of Presentation" id="{857CE24A-50B5-E546-A756-0B0AD6EC0843}">
          <p14:sldIdLst>
            <p14:sldId id="257"/>
            <p14:sldId id="267"/>
            <p14:sldId id="258"/>
            <p14:sldId id="259"/>
            <p14:sldId id="260"/>
            <p14:sldId id="268"/>
            <p14:sldId id="261"/>
            <p14:sldId id="262"/>
            <p14:sldId id="263"/>
            <p14:sldId id="276"/>
            <p14:sldId id="275"/>
            <p14:sldId id="264"/>
            <p14:sldId id="269"/>
            <p14:sldId id="265"/>
            <p14:sldId id="289"/>
            <p14:sldId id="287"/>
            <p14:sldId id="285"/>
            <p14:sldId id="272"/>
            <p14:sldId id="273"/>
            <p14:sldId id="274"/>
            <p14:sldId id="278"/>
            <p14:sldId id="288"/>
            <p14:sldId id="294"/>
            <p14:sldId id="292"/>
            <p14:sldId id="277"/>
            <p14:sldId id="291"/>
            <p14:sldId id="281"/>
            <p14:sldId id="286"/>
            <p14:sldId id="295"/>
            <p14:sldId id="282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erine Lonna Dougherty" initials="KD" lastIdx="7" clrIdx="0">
    <p:extLst>
      <p:ext uri="{19B8F6BF-5375-455C-9EA6-DF929625EA0E}">
        <p15:presenceInfo xmlns:p15="http://schemas.microsoft.com/office/powerpoint/2012/main" userId="S::kld286@nau.edu::12bc81b2-5176-4797-b46c-54a293767982" providerId="AD"/>
      </p:ext>
    </p:extLst>
  </p:cmAuthor>
  <p:cmAuthor id="2" name="Hadley Habeck" initials="HH" lastIdx="4" clrIdx="1">
    <p:extLst>
      <p:ext uri="{19B8F6BF-5375-455C-9EA6-DF929625EA0E}">
        <p15:presenceInfo xmlns:p15="http://schemas.microsoft.com/office/powerpoint/2012/main" userId="S::hmh228@nau.edu::fad29019-5ce0-47cb-bfc4-05e472f1183b" providerId="AD"/>
      </p:ext>
    </p:extLst>
  </p:cmAuthor>
  <p:cmAuthor id="3" name="Steven H Stacy" initials="SS" lastIdx="2" clrIdx="2">
    <p:extLst>
      <p:ext uri="{19B8F6BF-5375-455C-9EA6-DF929625EA0E}">
        <p15:presenceInfo xmlns:p15="http://schemas.microsoft.com/office/powerpoint/2012/main" userId="S::shs76@nau.edu::a891c099-6680-4ac2-91b0-9b0e0707eac8" providerId="AD"/>
      </p:ext>
    </p:extLst>
  </p:cmAuthor>
  <p:cmAuthor id="4" name="Artem Lezhniuk" initials="AL" lastIdx="5" clrIdx="3">
    <p:extLst>
      <p:ext uri="{19B8F6BF-5375-455C-9EA6-DF929625EA0E}">
        <p15:presenceInfo xmlns:p15="http://schemas.microsoft.com/office/powerpoint/2012/main" userId="S::al2637@nau.edu::c2178fa4-0af7-44c3-866a-8f89e166a6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982"/>
    <a:srgbClr val="36646C"/>
    <a:srgbClr val="417A83"/>
    <a:srgbClr val="326068"/>
    <a:srgbClr val="3D747D"/>
    <a:srgbClr val="3E757E"/>
    <a:srgbClr val="9999FF"/>
    <a:srgbClr val="99FFCC"/>
    <a:srgbClr val="CCFFCC"/>
    <a:srgbClr val="9AD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F5053C-F9D0-25C6-6CDC-ED342D6FFB75}" v="46" dt="2019-04-15T18:53:45.237"/>
    <p1510:client id="{293FC90F-0CCE-427E-AE6A-E693DFB08856}" v="1" dt="2019-04-15T18:50:36.322"/>
    <p1510:client id="{C58E32F7-F9E2-4CD9-9A06-3B926C9E6A8A}" v="21" dt="2019-04-15T18:55:15.166"/>
    <p1510:client id="{FF95C110-1DA4-6590-57DF-68B6453BEFB0}" v="239" dt="2019-04-15T18:59:01.117"/>
    <p1510:client id="{DC6F19B6-CBF9-B48C-BFF0-0A7E6E20B1CF}" v="1" dt="2019-04-15T22:15:49.553"/>
    <p1510:client id="{C55DB48C-9AC0-4B4F-829E-F7A65E0C3BEE}" v="33" dt="2019-04-16T15:38:05.7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H Stacy" userId="S::shs76@nau.edu::a891c099-6680-4ac2-91b0-9b0e0707eac8" providerId="AD" clId="Web-{8E5969C3-8095-71FF-07E6-0D58B1079ACA}"/>
    <pc:docChg chg="modSld">
      <pc:chgData name="Steven H Stacy" userId="S::shs76@nau.edu::a891c099-6680-4ac2-91b0-9b0e0707eac8" providerId="AD" clId="Web-{8E5969C3-8095-71FF-07E6-0D58B1079ACA}" dt="2019-04-13T20:35:10.750" v="442" actId="20577"/>
      <pc:docMkLst>
        <pc:docMk/>
      </pc:docMkLst>
      <pc:sldChg chg="addSp delSp modSp">
        <pc:chgData name="Steven H Stacy" userId="S::shs76@nau.edu::a891c099-6680-4ac2-91b0-9b0e0707eac8" providerId="AD" clId="Web-{8E5969C3-8095-71FF-07E6-0D58B1079ACA}" dt="2019-04-13T20:11:24.591" v="32"/>
        <pc:sldMkLst>
          <pc:docMk/>
          <pc:sldMk cId="1854970673" sldId="256"/>
        </pc:sldMkLst>
        <pc:picChg chg="add del mod">
          <ac:chgData name="Steven H Stacy" userId="S::shs76@nau.edu::a891c099-6680-4ac2-91b0-9b0e0707eac8" providerId="AD" clId="Web-{8E5969C3-8095-71FF-07E6-0D58B1079ACA}" dt="2019-04-13T20:11:24.591" v="32"/>
          <ac:picMkLst>
            <pc:docMk/>
            <pc:sldMk cId="1854970673" sldId="256"/>
            <ac:picMk id="4" creationId="{7A5EFEF1-D869-44ED-8E09-4EEA2B47D4AF}"/>
          </ac:picMkLst>
        </pc:picChg>
      </pc:sldChg>
      <pc:sldChg chg="addSp delSp modSp">
        <pc:chgData name="Steven H Stacy" userId="S::shs76@nau.edu::a891c099-6680-4ac2-91b0-9b0e0707eac8" providerId="AD" clId="Web-{8E5969C3-8095-71FF-07E6-0D58B1079ACA}" dt="2019-04-13T20:09:34.653" v="29" actId="14100"/>
        <pc:sldMkLst>
          <pc:docMk/>
          <pc:sldMk cId="3989529054" sldId="258"/>
        </pc:sldMkLst>
        <pc:picChg chg="add mod modCrop">
          <ac:chgData name="Steven H Stacy" userId="S::shs76@nau.edu::a891c099-6680-4ac2-91b0-9b0e0707eac8" providerId="AD" clId="Web-{8E5969C3-8095-71FF-07E6-0D58B1079ACA}" dt="2019-04-13T20:09:34.653" v="29" actId="14100"/>
          <ac:picMkLst>
            <pc:docMk/>
            <pc:sldMk cId="3989529054" sldId="258"/>
            <ac:picMk id="2" creationId="{4C73FAAB-B286-4230-A9C9-CB8E859FD9F3}"/>
          </ac:picMkLst>
        </pc:picChg>
        <pc:picChg chg="del">
          <ac:chgData name="Steven H Stacy" userId="S::shs76@nau.edu::a891c099-6680-4ac2-91b0-9b0e0707eac8" providerId="AD" clId="Web-{8E5969C3-8095-71FF-07E6-0D58B1079ACA}" dt="2019-04-13T19:58:13.274" v="9"/>
          <ac:picMkLst>
            <pc:docMk/>
            <pc:sldMk cId="3989529054" sldId="258"/>
            <ac:picMk id="5" creationId="{151DD75A-BABB-47BE-B501-4090731183E2}"/>
          </ac:picMkLst>
        </pc:picChg>
      </pc:sldChg>
      <pc:sldChg chg="addSp delSp modSp">
        <pc:chgData name="Steven H Stacy" userId="S::shs76@nau.edu::a891c099-6680-4ac2-91b0-9b0e0707eac8" providerId="AD" clId="Web-{8E5969C3-8095-71FF-07E6-0D58B1079ACA}" dt="2019-04-13T20:35:02.516" v="439" actId="1076"/>
        <pc:sldMkLst>
          <pc:docMk/>
          <pc:sldMk cId="587017067" sldId="259"/>
        </pc:sldMkLst>
        <pc:spChg chg="add mod">
          <ac:chgData name="Steven H Stacy" userId="S::shs76@nau.edu::a891c099-6680-4ac2-91b0-9b0e0707eac8" providerId="AD" clId="Web-{8E5969C3-8095-71FF-07E6-0D58B1079ACA}" dt="2019-04-13T20:35:02.516" v="439" actId="1076"/>
          <ac:spMkLst>
            <pc:docMk/>
            <pc:sldMk cId="587017067" sldId="259"/>
            <ac:spMk id="5" creationId="{D9D85603-C037-4565-9167-8238493C420D}"/>
          </ac:spMkLst>
        </pc:spChg>
        <pc:spChg chg="mod">
          <ac:chgData name="Steven H Stacy" userId="S::shs76@nau.edu::a891c099-6680-4ac2-91b0-9b0e0707eac8" providerId="AD" clId="Web-{8E5969C3-8095-71FF-07E6-0D58B1079ACA}" dt="2019-04-13T20:31:45.593" v="347" actId="20577"/>
          <ac:spMkLst>
            <pc:docMk/>
            <pc:sldMk cId="587017067" sldId="259"/>
            <ac:spMk id="7" creationId="{467EE2E9-71D3-432F-9E00-3BEB69F15099}"/>
          </ac:spMkLst>
        </pc:spChg>
        <pc:picChg chg="add del mod">
          <ac:chgData name="Steven H Stacy" userId="S::shs76@nau.edu::a891c099-6680-4ac2-91b0-9b0e0707eac8" providerId="AD" clId="Web-{8E5969C3-8095-71FF-07E6-0D58B1079ACA}" dt="2019-04-13T20:34:06.531" v="409"/>
          <ac:picMkLst>
            <pc:docMk/>
            <pc:sldMk cId="587017067" sldId="259"/>
            <ac:picMk id="2" creationId="{0123B285-FD0E-4A63-9AAC-29D7076E7A4B}"/>
          </ac:picMkLst>
        </pc:picChg>
      </pc:sldChg>
      <pc:sldChg chg="modSp">
        <pc:chgData name="Steven H Stacy" userId="S::shs76@nau.edu::a891c099-6680-4ac2-91b0-9b0e0707eac8" providerId="AD" clId="Web-{8E5969C3-8095-71FF-07E6-0D58B1079ACA}" dt="2019-04-13T20:35:10.016" v="441" actId="20577"/>
        <pc:sldMkLst>
          <pc:docMk/>
          <pc:sldMk cId="3500630074" sldId="260"/>
        </pc:sldMkLst>
        <pc:spChg chg="mod">
          <ac:chgData name="Steven H Stacy" userId="S::shs76@nau.edu::a891c099-6680-4ac2-91b0-9b0e0707eac8" providerId="AD" clId="Web-{8E5969C3-8095-71FF-07E6-0D58B1079ACA}" dt="2019-04-13T20:35:10.016" v="441" actId="20577"/>
          <ac:spMkLst>
            <pc:docMk/>
            <pc:sldMk cId="3500630074" sldId="260"/>
            <ac:spMk id="6" creationId="{C41BB785-54D5-4E59-B048-C210F5F5EB48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19:34.514" v="108" actId="20577"/>
        <pc:sldMkLst>
          <pc:docMk/>
          <pc:sldMk cId="203571843" sldId="261"/>
        </pc:sldMkLst>
        <pc:spChg chg="mod">
          <ac:chgData name="Steven H Stacy" userId="S::shs76@nau.edu::a891c099-6680-4ac2-91b0-9b0e0707eac8" providerId="AD" clId="Web-{8E5969C3-8095-71FF-07E6-0D58B1079ACA}" dt="2019-04-13T20:19:34.514" v="108" actId="20577"/>
          <ac:spMkLst>
            <pc:docMk/>
            <pc:sldMk cId="203571843" sldId="261"/>
            <ac:spMk id="4" creationId="{A7FDFC51-FFD9-2A45-AD6B-2CA624879811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31:54.281" v="352" actId="20577"/>
        <pc:sldMkLst>
          <pc:docMk/>
          <pc:sldMk cId="3812668271" sldId="262"/>
        </pc:sldMkLst>
        <pc:spChg chg="mod">
          <ac:chgData name="Steven H Stacy" userId="S::shs76@nau.edu::a891c099-6680-4ac2-91b0-9b0e0707eac8" providerId="AD" clId="Web-{8E5969C3-8095-71FF-07E6-0D58B1079ACA}" dt="2019-04-13T20:31:54.281" v="352" actId="20577"/>
          <ac:spMkLst>
            <pc:docMk/>
            <pc:sldMk cId="3812668271" sldId="262"/>
            <ac:spMk id="6" creationId="{A7E11301-7EB9-43F3-8765-F846B45C8AD3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32:04.515" v="362" actId="20577"/>
        <pc:sldMkLst>
          <pc:docMk/>
          <pc:sldMk cId="985196395" sldId="263"/>
        </pc:sldMkLst>
        <pc:spChg chg="mod">
          <ac:chgData name="Steven H Stacy" userId="S::shs76@nau.edu::a891c099-6680-4ac2-91b0-9b0e0707eac8" providerId="AD" clId="Web-{8E5969C3-8095-71FF-07E6-0D58B1079ACA}" dt="2019-04-13T20:32:04.515" v="362" actId="20577"/>
          <ac:spMkLst>
            <pc:docMk/>
            <pc:sldMk cId="985196395" sldId="263"/>
            <ac:spMk id="6" creationId="{2B08F732-C9EA-40F3-BF28-8A953CC38068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32:19.609" v="367" actId="20577"/>
        <pc:sldMkLst>
          <pc:docMk/>
          <pc:sldMk cId="2129499598" sldId="264"/>
        </pc:sldMkLst>
        <pc:spChg chg="mod">
          <ac:chgData name="Steven H Stacy" userId="S::shs76@nau.edu::a891c099-6680-4ac2-91b0-9b0e0707eac8" providerId="AD" clId="Web-{8E5969C3-8095-71FF-07E6-0D58B1079ACA}" dt="2019-04-13T20:32:19.609" v="367" actId="20577"/>
          <ac:spMkLst>
            <pc:docMk/>
            <pc:sldMk cId="2129499598" sldId="264"/>
            <ac:spMk id="3" creationId="{C39D3219-501C-4173-960B-4946A147EB5B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21:38.779" v="128" actId="20577"/>
        <pc:sldMkLst>
          <pc:docMk/>
          <pc:sldMk cId="96867583" sldId="268"/>
        </pc:sldMkLst>
        <pc:spChg chg="mod">
          <ac:chgData name="Steven H Stacy" userId="S::shs76@nau.edu::a891c099-6680-4ac2-91b0-9b0e0707eac8" providerId="AD" clId="Web-{8E5969C3-8095-71FF-07E6-0D58B1079ACA}" dt="2019-04-13T20:21:38.779" v="128" actId="20577"/>
          <ac:spMkLst>
            <pc:docMk/>
            <pc:sldMk cId="96867583" sldId="268"/>
            <ac:spMk id="12" creationId="{A4229E79-C0E3-411E-B87F-840759EC52DB}"/>
          </ac:spMkLst>
        </pc:spChg>
        <pc:spChg chg="mod">
          <ac:chgData name="Steven H Stacy" userId="S::shs76@nau.edu::a891c099-6680-4ac2-91b0-9b0e0707eac8" providerId="AD" clId="Web-{8E5969C3-8095-71FF-07E6-0D58B1079ACA}" dt="2019-04-13T20:21:34.732" v="123" actId="20577"/>
          <ac:spMkLst>
            <pc:docMk/>
            <pc:sldMk cId="96867583" sldId="268"/>
            <ac:spMk id="17" creationId="{72B2CD93-8DFA-47D2-BE5A-1716AEA5D219}"/>
          </ac:spMkLst>
        </pc:spChg>
        <pc:picChg chg="mod">
          <ac:chgData name="Steven H Stacy" userId="S::shs76@nau.edu::a891c099-6680-4ac2-91b0-9b0e0707eac8" providerId="AD" clId="Web-{8E5969C3-8095-71FF-07E6-0D58B1079ACA}" dt="2019-04-13T20:17:45.435" v="98" actId="14100"/>
          <ac:picMkLst>
            <pc:docMk/>
            <pc:sldMk cId="96867583" sldId="268"/>
            <ac:picMk id="7" creationId="{880EC072-288B-4B6D-A7B7-3D5D0A93B215}"/>
          </ac:picMkLst>
        </pc:picChg>
        <pc:picChg chg="mod modCrop">
          <ac:chgData name="Steven H Stacy" userId="S::shs76@nau.edu::a891c099-6680-4ac2-91b0-9b0e0707eac8" providerId="AD" clId="Web-{8E5969C3-8095-71FF-07E6-0D58B1079ACA}" dt="2019-04-13T20:18:15.466" v="101" actId="1076"/>
          <ac:picMkLst>
            <pc:docMk/>
            <pc:sldMk cId="96867583" sldId="268"/>
            <ac:picMk id="9" creationId="{EF701AEB-0A38-44E4-AAE1-E3FF654F5986}"/>
          </ac:picMkLst>
        </pc:picChg>
      </pc:sldChg>
      <pc:sldChg chg="modSp delCm">
        <pc:chgData name="Steven H Stacy" userId="S::shs76@nau.edu::a891c099-6680-4ac2-91b0-9b0e0707eac8" providerId="AD" clId="Web-{8E5969C3-8095-71FF-07E6-0D58B1079ACA}" dt="2019-04-13T20:32:24.796" v="370" actId="20577"/>
        <pc:sldMkLst>
          <pc:docMk/>
          <pc:sldMk cId="958855409" sldId="269"/>
        </pc:sldMkLst>
        <pc:spChg chg="mod">
          <ac:chgData name="Steven H Stacy" userId="S::shs76@nau.edu::a891c099-6680-4ac2-91b0-9b0e0707eac8" providerId="AD" clId="Web-{8E5969C3-8095-71FF-07E6-0D58B1079ACA}" dt="2019-04-13T20:32:24.796" v="370" actId="20577"/>
          <ac:spMkLst>
            <pc:docMk/>
            <pc:sldMk cId="958855409" sldId="269"/>
            <ac:spMk id="2" creationId="{494012F8-C3A8-42F0-BBD6-4EBA202FDFE6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27:19.015" v="286" actId="20577"/>
        <pc:sldMkLst>
          <pc:docMk/>
          <pc:sldMk cId="2737212500" sldId="272"/>
        </pc:sldMkLst>
        <pc:spChg chg="mod">
          <ac:chgData name="Steven H Stacy" userId="S::shs76@nau.edu::a891c099-6680-4ac2-91b0-9b0e0707eac8" providerId="AD" clId="Web-{8E5969C3-8095-71FF-07E6-0D58B1079ACA}" dt="2019-04-13T20:27:19.015" v="286" actId="20577"/>
          <ac:spMkLst>
            <pc:docMk/>
            <pc:sldMk cId="2737212500" sldId="272"/>
            <ac:spMk id="2197" creationId="{ED4ACCEE-E156-4EDF-BC9C-CDD948FEAEAF}"/>
          </ac:spMkLst>
        </pc:spChg>
        <pc:spChg chg="mod">
          <ac:chgData name="Steven H Stacy" userId="S::shs76@nau.edu::a891c099-6680-4ac2-91b0-9b0e0707eac8" providerId="AD" clId="Web-{8E5969C3-8095-71FF-07E6-0D58B1079ACA}" dt="2019-04-13T20:27:02.218" v="275" actId="20577"/>
          <ac:spMkLst>
            <pc:docMk/>
            <pc:sldMk cId="2737212500" sldId="272"/>
            <ac:spMk id="2198" creationId="{56C7AB9F-88AF-4862-ADC1-7A5C48F05CD7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27:43.843" v="312" actId="20577"/>
        <pc:sldMkLst>
          <pc:docMk/>
          <pc:sldMk cId="308845804" sldId="273"/>
        </pc:sldMkLst>
        <pc:spChg chg="mod">
          <ac:chgData name="Steven H Stacy" userId="S::shs76@nau.edu::a891c099-6680-4ac2-91b0-9b0e0707eac8" providerId="AD" clId="Web-{8E5969C3-8095-71FF-07E6-0D58B1079ACA}" dt="2019-04-13T20:27:36.030" v="298" actId="20577"/>
          <ac:spMkLst>
            <pc:docMk/>
            <pc:sldMk cId="308845804" sldId="273"/>
            <ac:spMk id="802" creationId="{B68CCF59-A5B9-4A9A-8211-FA2346AF16F0}"/>
          </ac:spMkLst>
        </pc:spChg>
        <pc:spChg chg="mod">
          <ac:chgData name="Steven H Stacy" userId="S::shs76@nau.edu::a891c099-6680-4ac2-91b0-9b0e0707eac8" providerId="AD" clId="Web-{8E5969C3-8095-71FF-07E6-0D58B1079ACA}" dt="2019-04-13T20:27:40.280" v="305" actId="20577"/>
          <ac:spMkLst>
            <pc:docMk/>
            <pc:sldMk cId="308845804" sldId="273"/>
            <ac:spMk id="803" creationId="{F8731E33-07AF-4376-90F7-17D132D1E8AE}"/>
          </ac:spMkLst>
        </pc:spChg>
        <pc:spChg chg="mod">
          <ac:chgData name="Steven H Stacy" userId="S::shs76@nau.edu::a891c099-6680-4ac2-91b0-9b0e0707eac8" providerId="AD" clId="Web-{8E5969C3-8095-71FF-07E6-0D58B1079ACA}" dt="2019-04-13T20:27:43.843" v="312" actId="20577"/>
          <ac:spMkLst>
            <pc:docMk/>
            <pc:sldMk cId="308845804" sldId="273"/>
            <ac:spMk id="2720" creationId="{5FC68B24-02DD-4D0A-8F2E-74F39D364C67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22:40.951" v="153" actId="20577"/>
        <pc:sldMkLst>
          <pc:docMk/>
          <pc:sldMk cId="3999825168" sldId="276"/>
        </pc:sldMkLst>
        <pc:spChg chg="mod">
          <ac:chgData name="Steven H Stacy" userId="S::shs76@nau.edu::a891c099-6680-4ac2-91b0-9b0e0707eac8" providerId="AD" clId="Web-{8E5969C3-8095-71FF-07E6-0D58B1079ACA}" dt="2019-04-13T20:22:40.951" v="153" actId="20577"/>
          <ac:spMkLst>
            <pc:docMk/>
            <pc:sldMk cId="3999825168" sldId="276"/>
            <ac:spMk id="4" creationId="{A7FDFC51-FFD9-2A45-AD6B-2CA624879811}"/>
          </ac:spMkLst>
        </pc:spChg>
      </pc:sldChg>
      <pc:sldChg chg="addSp delSp modSp">
        <pc:chgData name="Steven H Stacy" userId="S::shs76@nau.edu::a891c099-6680-4ac2-91b0-9b0e0707eac8" providerId="AD" clId="Web-{8E5969C3-8095-71FF-07E6-0D58B1079ACA}" dt="2019-04-13T20:30:18.515" v="329"/>
        <pc:sldMkLst>
          <pc:docMk/>
          <pc:sldMk cId="4083027854" sldId="277"/>
        </pc:sldMkLst>
        <pc:spChg chg="mod">
          <ac:chgData name="Steven H Stacy" userId="S::shs76@nau.edu::a891c099-6680-4ac2-91b0-9b0e0707eac8" providerId="AD" clId="Web-{8E5969C3-8095-71FF-07E6-0D58B1079ACA}" dt="2019-04-13T20:30:18.515" v="329"/>
          <ac:spMkLst>
            <pc:docMk/>
            <pc:sldMk cId="4083027854" sldId="277"/>
            <ac:spMk id="4" creationId="{A7FDFC51-FFD9-2A45-AD6B-2CA624879811}"/>
          </ac:spMkLst>
        </pc:spChg>
        <pc:spChg chg="mod">
          <ac:chgData name="Steven H Stacy" userId="S::shs76@nau.edu::a891c099-6680-4ac2-91b0-9b0e0707eac8" providerId="AD" clId="Web-{8E5969C3-8095-71FF-07E6-0D58B1079ACA}" dt="2019-04-13T20:30:18.515" v="329"/>
          <ac:spMkLst>
            <pc:docMk/>
            <pc:sldMk cId="4083027854" sldId="277"/>
            <ac:spMk id="7" creationId="{F15F9190-E89D-4447-BC5F-B4AFB8265401}"/>
          </ac:spMkLst>
        </pc:spChg>
        <pc:spChg chg="add del">
          <ac:chgData name="Steven H Stacy" userId="S::shs76@nau.edu::a891c099-6680-4ac2-91b0-9b0e0707eac8" providerId="AD" clId="Web-{8E5969C3-8095-71FF-07E6-0D58B1079ACA}" dt="2019-04-13T20:30:18.515" v="329"/>
          <ac:spMkLst>
            <pc:docMk/>
            <pc:sldMk cId="4083027854" sldId="277"/>
            <ac:spMk id="52" creationId="{B32DC26D-8B9B-4CC1-B3CC-D3EA0FB162CD}"/>
          </ac:spMkLst>
        </pc:spChg>
        <pc:spChg chg="add del">
          <ac:chgData name="Steven H Stacy" userId="S::shs76@nau.edu::a891c099-6680-4ac2-91b0-9b0e0707eac8" providerId="AD" clId="Web-{8E5969C3-8095-71FF-07E6-0D58B1079ACA}" dt="2019-04-13T20:30:18.515" v="329"/>
          <ac:spMkLst>
            <pc:docMk/>
            <pc:sldMk cId="4083027854" sldId="277"/>
            <ac:spMk id="59" creationId="{2703D3EB-82BC-4283-9189-2275F62A0176}"/>
          </ac:spMkLst>
        </pc:spChg>
        <pc:picChg chg="add del mod">
          <ac:chgData name="Steven H Stacy" userId="S::shs76@nau.edu::a891c099-6680-4ac2-91b0-9b0e0707eac8" providerId="AD" clId="Web-{8E5969C3-8095-71FF-07E6-0D58B1079ACA}" dt="2019-04-13T20:30:18.515" v="329"/>
          <ac:picMkLst>
            <pc:docMk/>
            <pc:sldMk cId="4083027854" sldId="277"/>
            <ac:picMk id="3" creationId="{F19C3356-FB02-4584-A510-648F0632CF0C}"/>
          </ac:picMkLst>
        </pc:picChg>
        <pc:cxnChg chg="add del">
          <ac:chgData name="Steven H Stacy" userId="S::shs76@nau.edu::a891c099-6680-4ac2-91b0-9b0e0707eac8" providerId="AD" clId="Web-{8E5969C3-8095-71FF-07E6-0D58B1079ACA}" dt="2019-04-13T20:30:18.515" v="329"/>
          <ac:cxnSpMkLst>
            <pc:docMk/>
            <pc:sldMk cId="4083027854" sldId="277"/>
            <ac:cxnSpMk id="54" creationId="{FBB7ADC3-53A0-44F2-914A-78CADAF33411}"/>
          </ac:cxnSpMkLst>
        </pc:cxnChg>
        <pc:cxnChg chg="add del">
          <ac:chgData name="Steven H Stacy" userId="S::shs76@nau.edu::a891c099-6680-4ac2-91b0-9b0e0707eac8" providerId="AD" clId="Web-{8E5969C3-8095-71FF-07E6-0D58B1079ACA}" dt="2019-04-13T20:30:18.515" v="329"/>
          <ac:cxnSpMkLst>
            <pc:docMk/>
            <pc:sldMk cId="4083027854" sldId="277"/>
            <ac:cxnSpMk id="61" creationId="{A1C00F93-1814-42FB-917E-6A20730F6000}"/>
          </ac:cxnSpMkLst>
        </pc:cxnChg>
      </pc:sldChg>
      <pc:sldChg chg="modSp">
        <pc:chgData name="Steven H Stacy" userId="S::shs76@nau.edu::a891c099-6680-4ac2-91b0-9b0e0707eac8" providerId="AD" clId="Web-{8E5969C3-8095-71FF-07E6-0D58B1079ACA}" dt="2019-04-13T20:32:46.062" v="379" actId="20577"/>
        <pc:sldMkLst>
          <pc:docMk/>
          <pc:sldMk cId="3689276887" sldId="281"/>
        </pc:sldMkLst>
        <pc:spChg chg="mod">
          <ac:chgData name="Steven H Stacy" userId="S::shs76@nau.edu::a891c099-6680-4ac2-91b0-9b0e0707eac8" providerId="AD" clId="Web-{8E5969C3-8095-71FF-07E6-0D58B1079ACA}" dt="2019-04-13T20:32:46.062" v="379" actId="20577"/>
          <ac:spMkLst>
            <pc:docMk/>
            <pc:sldMk cId="3689276887" sldId="281"/>
            <ac:spMk id="5" creationId="{0EB316DA-D3EA-40F0-A99D-30F049C93ABB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26:25.561" v="251"/>
        <pc:sldMkLst>
          <pc:docMk/>
          <pc:sldMk cId="4209514499" sldId="285"/>
        </pc:sldMkLst>
        <pc:spChg chg="mod">
          <ac:chgData name="Steven H Stacy" userId="S::shs76@nau.edu::a891c099-6680-4ac2-91b0-9b0e0707eac8" providerId="AD" clId="Web-{8E5969C3-8095-71FF-07E6-0D58B1079ACA}" dt="2019-04-13T20:25:57.514" v="247" actId="20577"/>
          <ac:spMkLst>
            <pc:docMk/>
            <pc:sldMk cId="4209514499" sldId="285"/>
            <ac:spMk id="101" creationId="{ACDC20DF-1AD6-4603-8BDB-AE8899590B4B}"/>
          </ac:spMkLst>
        </pc:spChg>
        <pc:spChg chg="mod">
          <ac:chgData name="Steven H Stacy" userId="S::shs76@nau.edu::a891c099-6680-4ac2-91b0-9b0e0707eac8" providerId="AD" clId="Web-{8E5969C3-8095-71FF-07E6-0D58B1079ACA}" dt="2019-04-13T20:25:54.905" v="245" actId="20577"/>
          <ac:spMkLst>
            <pc:docMk/>
            <pc:sldMk cId="4209514499" sldId="285"/>
            <ac:spMk id="115" creationId="{379A8A41-53EC-45BA-8D4D-CC6B9E0DFE4A}"/>
          </ac:spMkLst>
        </pc:spChg>
        <pc:graphicFrameChg chg="mod modGraphic">
          <ac:chgData name="Steven H Stacy" userId="S::shs76@nau.edu::a891c099-6680-4ac2-91b0-9b0e0707eac8" providerId="AD" clId="Web-{8E5969C3-8095-71FF-07E6-0D58B1079ACA}" dt="2019-04-13T20:26:25.561" v="251"/>
          <ac:graphicFrameMkLst>
            <pc:docMk/>
            <pc:sldMk cId="4209514499" sldId="285"/>
            <ac:graphicFrameMk id="12" creationId="{ABA51A9D-CF21-45D6-B310-426F36149AD6}"/>
          </ac:graphicFrameMkLst>
        </pc:graphicFrameChg>
        <pc:picChg chg="mod">
          <ac:chgData name="Steven H Stacy" userId="S::shs76@nau.edu::a891c099-6680-4ac2-91b0-9b0e0707eac8" providerId="AD" clId="Web-{8E5969C3-8095-71FF-07E6-0D58B1079ACA}" dt="2019-04-13T20:25:20.483" v="233" actId="14100"/>
          <ac:picMkLst>
            <pc:docMk/>
            <pc:sldMk cId="4209514499" sldId="285"/>
            <ac:picMk id="24" creationId="{CEF8E4ED-B381-4328-A36B-C1F5ADAF2837}"/>
          </ac:picMkLst>
        </pc:picChg>
        <pc:picChg chg="mod">
          <ac:chgData name="Steven H Stacy" userId="S::shs76@nau.edu::a891c099-6680-4ac2-91b0-9b0e0707eac8" providerId="AD" clId="Web-{8E5969C3-8095-71FF-07E6-0D58B1079ACA}" dt="2019-04-13T20:25:24.139" v="234" actId="14100"/>
          <ac:picMkLst>
            <pc:docMk/>
            <pc:sldMk cId="4209514499" sldId="285"/>
            <ac:picMk id="67" creationId="{29D71804-4DFD-4BB4-BFA7-5320C6EB20B4}"/>
          </ac:picMkLst>
        </pc:picChg>
      </pc:sldChg>
      <pc:sldChg chg="modSp">
        <pc:chgData name="Steven H Stacy" userId="S::shs76@nau.edu::a891c099-6680-4ac2-91b0-9b0e0707eac8" providerId="AD" clId="Web-{8E5969C3-8095-71FF-07E6-0D58B1079ACA}" dt="2019-04-13T20:32:50.562" v="384" actId="20577"/>
        <pc:sldMkLst>
          <pc:docMk/>
          <pc:sldMk cId="1347677345" sldId="286"/>
        </pc:sldMkLst>
        <pc:spChg chg="mod">
          <ac:chgData name="Steven H Stacy" userId="S::shs76@nau.edu::a891c099-6680-4ac2-91b0-9b0e0707eac8" providerId="AD" clId="Web-{8E5969C3-8095-71FF-07E6-0D58B1079ACA}" dt="2019-04-13T20:32:50.562" v="384" actId="20577"/>
          <ac:spMkLst>
            <pc:docMk/>
            <pc:sldMk cId="1347677345" sldId="286"/>
            <ac:spMk id="6" creationId="{9122FA3B-FA76-4A7B-92A8-3613410A2519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23:42.608" v="183" actId="20577"/>
        <pc:sldMkLst>
          <pc:docMk/>
          <pc:sldMk cId="2194948884" sldId="287"/>
        </pc:sldMkLst>
        <pc:spChg chg="mod">
          <ac:chgData name="Steven H Stacy" userId="S::shs76@nau.edu::a891c099-6680-4ac2-91b0-9b0e0707eac8" providerId="AD" clId="Web-{8E5969C3-8095-71FF-07E6-0D58B1079ACA}" dt="2019-04-13T20:23:42.608" v="183" actId="20577"/>
          <ac:spMkLst>
            <pc:docMk/>
            <pc:sldMk cId="2194948884" sldId="287"/>
            <ac:spMk id="1338" creationId="{C8907A31-9E4C-4ECB-8A3B-E50FFEA12E1A}"/>
          </ac:spMkLst>
        </pc:spChg>
        <pc:spChg chg="mod">
          <ac:chgData name="Steven H Stacy" userId="S::shs76@nau.edu::a891c099-6680-4ac2-91b0-9b0e0707eac8" providerId="AD" clId="Web-{8E5969C3-8095-71FF-07E6-0D58B1079ACA}" dt="2019-04-13T20:23:28.076" v="167" actId="20577"/>
          <ac:spMkLst>
            <pc:docMk/>
            <pc:sldMk cId="2194948884" sldId="287"/>
            <ac:spMk id="1357" creationId="{98C33148-E400-4F40-AA93-EB61E8587067}"/>
          </ac:spMkLst>
        </pc:spChg>
        <pc:spChg chg="mod">
          <ac:chgData name="Steven H Stacy" userId="S::shs76@nau.edu::a891c099-6680-4ac2-91b0-9b0e0707eac8" providerId="AD" clId="Web-{8E5969C3-8095-71FF-07E6-0D58B1079ACA}" dt="2019-04-13T20:23:31.467" v="174" actId="20577"/>
          <ac:spMkLst>
            <pc:docMk/>
            <pc:sldMk cId="2194948884" sldId="287"/>
            <ac:spMk id="3253" creationId="{A5F07EC8-6A14-49D9-BCCC-338F5D008B1E}"/>
          </ac:spMkLst>
        </pc:spChg>
        <pc:graphicFrameChg chg="mod">
          <ac:chgData name="Steven H Stacy" userId="S::shs76@nau.edu::a891c099-6680-4ac2-91b0-9b0e0707eac8" providerId="AD" clId="Web-{8E5969C3-8095-71FF-07E6-0D58B1079ACA}" dt="2019-04-13T20:16:10.747" v="84" actId="14100"/>
          <ac:graphicFrameMkLst>
            <pc:docMk/>
            <pc:sldMk cId="2194948884" sldId="287"/>
            <ac:graphicFrameMk id="2127" creationId="{1385F6DD-A732-4B3A-B32A-F87D9BE70F71}"/>
          </ac:graphicFrameMkLst>
        </pc:graphicFrameChg>
      </pc:sldChg>
      <pc:sldChg chg="addSp delSp modSp">
        <pc:chgData name="Steven H Stacy" userId="S::shs76@nau.edu::a891c099-6680-4ac2-91b0-9b0e0707eac8" providerId="AD" clId="Web-{8E5969C3-8095-71FF-07E6-0D58B1079ACA}" dt="2019-04-13T19:57:49.602" v="8"/>
        <pc:sldMkLst>
          <pc:docMk/>
          <pc:sldMk cId="2869922189" sldId="288"/>
        </pc:sldMkLst>
        <pc:spChg chg="add del mod">
          <ac:chgData name="Steven H Stacy" userId="S::shs76@nau.edu::a891c099-6680-4ac2-91b0-9b0e0707eac8" providerId="AD" clId="Web-{8E5969C3-8095-71FF-07E6-0D58B1079ACA}" dt="2019-04-13T19:55:46.961" v="1"/>
          <ac:spMkLst>
            <pc:docMk/>
            <pc:sldMk cId="2869922189" sldId="288"/>
            <ac:spMk id="3" creationId="{E3EE69E4-2B1C-4046-B917-7557A76058C8}"/>
          </ac:spMkLst>
        </pc:spChg>
        <pc:spChg chg="del">
          <ac:chgData name="Steven H Stacy" userId="S::shs76@nau.edu::a891c099-6680-4ac2-91b0-9b0e0707eac8" providerId="AD" clId="Web-{8E5969C3-8095-71FF-07E6-0D58B1079ACA}" dt="2019-04-13T19:55:45.211" v="0"/>
          <ac:spMkLst>
            <pc:docMk/>
            <pc:sldMk cId="2869922189" sldId="288"/>
            <ac:spMk id="4" creationId="{A7FDFC51-FFD9-2A45-AD6B-2CA624879811}"/>
          </ac:spMkLst>
        </pc:spChg>
        <pc:picChg chg="add mod modCrop">
          <ac:chgData name="Steven H Stacy" userId="S::shs76@nau.edu::a891c099-6680-4ac2-91b0-9b0e0707eac8" providerId="AD" clId="Web-{8E5969C3-8095-71FF-07E6-0D58B1079ACA}" dt="2019-04-13T19:57:49.602" v="8"/>
          <ac:picMkLst>
            <pc:docMk/>
            <pc:sldMk cId="2869922189" sldId="288"/>
            <ac:picMk id="5" creationId="{082AEAA9-1D1A-405A-B726-6DDF04F2F517}"/>
          </ac:picMkLst>
        </pc:picChg>
      </pc:sldChg>
      <pc:sldChg chg="modSp">
        <pc:chgData name="Steven H Stacy" userId="S::shs76@nau.edu::a891c099-6680-4ac2-91b0-9b0e0707eac8" providerId="AD" clId="Web-{8E5969C3-8095-71FF-07E6-0D58B1079ACA}" dt="2019-04-13T20:32:42.406" v="376" actId="20577"/>
        <pc:sldMkLst>
          <pc:docMk/>
          <pc:sldMk cId="1852147704" sldId="291"/>
        </pc:sldMkLst>
        <pc:spChg chg="mod">
          <ac:chgData name="Steven H Stacy" userId="S::shs76@nau.edu::a891c099-6680-4ac2-91b0-9b0e0707eac8" providerId="AD" clId="Web-{8E5969C3-8095-71FF-07E6-0D58B1079ACA}" dt="2019-04-13T20:32:42.406" v="376" actId="20577"/>
          <ac:spMkLst>
            <pc:docMk/>
            <pc:sldMk cId="1852147704" sldId="291"/>
            <ac:spMk id="3" creationId="{8B6A5D04-9A56-4558-8B33-BC4ED9B24862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32:37.953" v="373" actId="20577"/>
        <pc:sldMkLst>
          <pc:docMk/>
          <pc:sldMk cId="2269244106" sldId="292"/>
        </pc:sldMkLst>
        <pc:spChg chg="mod">
          <ac:chgData name="Steven H Stacy" userId="S::shs76@nau.edu::a891c099-6680-4ac2-91b0-9b0e0707eac8" providerId="AD" clId="Web-{8E5969C3-8095-71FF-07E6-0D58B1079ACA}" dt="2019-04-13T20:32:37.953" v="373" actId="20577"/>
          <ac:spMkLst>
            <pc:docMk/>
            <pc:sldMk cId="2269244106" sldId="292"/>
            <ac:spMk id="5" creationId="{B520FD08-C06A-4B0A-86C1-20EEFDB76FBC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33:42.750" v="406" actId="20577"/>
        <pc:sldMkLst>
          <pc:docMk/>
          <pc:sldMk cId="1008802784" sldId="293"/>
        </pc:sldMkLst>
        <pc:spChg chg="mod">
          <ac:chgData name="Steven H Stacy" userId="S::shs76@nau.edu::a891c099-6680-4ac2-91b0-9b0e0707eac8" providerId="AD" clId="Web-{8E5969C3-8095-71FF-07E6-0D58B1079ACA}" dt="2019-04-13T20:32:57.796" v="387" actId="20577"/>
          <ac:spMkLst>
            <pc:docMk/>
            <pc:sldMk cId="1008802784" sldId="293"/>
            <ac:spMk id="2" creationId="{F2D2FDAA-A94C-4221-9026-73DBFE831CAD}"/>
          </ac:spMkLst>
        </pc:spChg>
        <pc:spChg chg="mod">
          <ac:chgData name="Steven H Stacy" userId="S::shs76@nau.edu::a891c099-6680-4ac2-91b0-9b0e0707eac8" providerId="AD" clId="Web-{8E5969C3-8095-71FF-07E6-0D58B1079ACA}" dt="2019-04-13T20:33:42.750" v="406" actId="20577"/>
          <ac:spMkLst>
            <pc:docMk/>
            <pc:sldMk cId="1008802784" sldId="293"/>
            <ac:spMk id="3" creationId="{A23B6912-7633-4705-AB77-BEC81F8A7BE5}"/>
          </ac:spMkLst>
        </pc:spChg>
      </pc:sldChg>
      <pc:sldChg chg="modSp">
        <pc:chgData name="Steven H Stacy" userId="S::shs76@nau.edu::a891c099-6680-4ac2-91b0-9b0e0707eac8" providerId="AD" clId="Web-{8E5969C3-8095-71FF-07E6-0D58B1079ACA}" dt="2019-04-13T20:28:40.296" v="322" actId="1076"/>
        <pc:sldMkLst>
          <pc:docMk/>
          <pc:sldMk cId="686910590" sldId="294"/>
        </pc:sldMkLst>
        <pc:picChg chg="mod modCrop">
          <ac:chgData name="Steven H Stacy" userId="S::shs76@nau.edu::a891c099-6680-4ac2-91b0-9b0e0707eac8" providerId="AD" clId="Web-{8E5969C3-8095-71FF-07E6-0D58B1079ACA}" dt="2019-04-13T20:28:40.296" v="322" actId="1076"/>
          <ac:picMkLst>
            <pc:docMk/>
            <pc:sldMk cId="686910590" sldId="294"/>
            <ac:picMk id="2" creationId="{27A5D41A-D45A-4F11-9A23-D82CBD5FD80A}"/>
          </ac:picMkLst>
        </pc:picChg>
      </pc:sldChg>
    </pc:docChg>
  </pc:docChgLst>
  <pc:docChgLst>
    <pc:chgData name="Artem Lezhniuk" userId="S::al2637@nau.edu::c2178fa4-0af7-44c3-866a-8f89e166a610" providerId="AD" clId="Web-{B23D2904-32F2-2C28-F006-D5C7E619EEB4}"/>
    <pc:docChg chg="modSld">
      <pc:chgData name="Artem Lezhniuk" userId="S::al2637@nau.edu::c2178fa4-0af7-44c3-866a-8f89e166a610" providerId="AD" clId="Web-{B23D2904-32F2-2C28-F006-D5C7E619EEB4}" dt="2019-04-13T20:08:02.576" v="42" actId="20577"/>
      <pc:docMkLst>
        <pc:docMk/>
      </pc:docMkLst>
      <pc:sldChg chg="modSp">
        <pc:chgData name="Artem Lezhniuk" userId="S::al2637@nau.edu::c2178fa4-0af7-44c3-866a-8f89e166a610" providerId="AD" clId="Web-{B23D2904-32F2-2C28-F006-D5C7E619EEB4}" dt="2019-04-13T20:08:02.576" v="41" actId="20577"/>
        <pc:sldMkLst>
          <pc:docMk/>
          <pc:sldMk cId="4083027854" sldId="277"/>
        </pc:sldMkLst>
        <pc:spChg chg="mod">
          <ac:chgData name="Artem Lezhniuk" userId="S::al2637@nau.edu::c2178fa4-0af7-44c3-866a-8f89e166a610" providerId="AD" clId="Web-{B23D2904-32F2-2C28-F006-D5C7E619EEB4}" dt="2019-04-13T20:08:02.576" v="41" actId="20577"/>
          <ac:spMkLst>
            <pc:docMk/>
            <pc:sldMk cId="4083027854" sldId="277"/>
            <ac:spMk id="7" creationId="{F15F9190-E89D-4447-BC5F-B4AFB8265401}"/>
          </ac:spMkLst>
        </pc:spChg>
      </pc:sldChg>
      <pc:sldChg chg="modSp">
        <pc:chgData name="Artem Lezhniuk" userId="S::al2637@nau.edu::c2178fa4-0af7-44c3-866a-8f89e166a610" providerId="AD" clId="Web-{B23D2904-32F2-2C28-F006-D5C7E619EEB4}" dt="2019-04-13T20:07:39.576" v="29" actId="20577"/>
        <pc:sldMkLst>
          <pc:docMk/>
          <pc:sldMk cId="1008802784" sldId="293"/>
        </pc:sldMkLst>
        <pc:spChg chg="mod">
          <ac:chgData name="Artem Lezhniuk" userId="S::al2637@nau.edu::c2178fa4-0af7-44c3-866a-8f89e166a610" providerId="AD" clId="Web-{B23D2904-32F2-2C28-F006-D5C7E619EEB4}" dt="2019-04-13T20:07:39.576" v="29" actId="20577"/>
          <ac:spMkLst>
            <pc:docMk/>
            <pc:sldMk cId="1008802784" sldId="293"/>
            <ac:spMk id="3" creationId="{A23B6912-7633-4705-AB77-BEC81F8A7BE5}"/>
          </ac:spMkLst>
        </pc:spChg>
      </pc:sldChg>
      <pc:sldChg chg="addSp delSp modSp">
        <pc:chgData name="Artem Lezhniuk" userId="S::al2637@nau.edu::c2178fa4-0af7-44c3-866a-8f89e166a610" providerId="AD" clId="Web-{B23D2904-32F2-2C28-F006-D5C7E619EEB4}" dt="2019-04-13T20:01:21.732" v="8" actId="1076"/>
        <pc:sldMkLst>
          <pc:docMk/>
          <pc:sldMk cId="686910590" sldId="294"/>
        </pc:sldMkLst>
        <pc:picChg chg="add mod modCrop">
          <ac:chgData name="Artem Lezhniuk" userId="S::al2637@nau.edu::c2178fa4-0af7-44c3-866a-8f89e166a610" providerId="AD" clId="Web-{B23D2904-32F2-2C28-F006-D5C7E619EEB4}" dt="2019-04-13T20:01:21.732" v="8" actId="1076"/>
          <ac:picMkLst>
            <pc:docMk/>
            <pc:sldMk cId="686910590" sldId="294"/>
            <ac:picMk id="2" creationId="{27A5D41A-D45A-4F11-9A23-D82CBD5FD80A}"/>
          </ac:picMkLst>
        </pc:picChg>
        <pc:picChg chg="del">
          <ac:chgData name="Artem Lezhniuk" userId="S::al2637@nau.edu::c2178fa4-0af7-44c3-866a-8f89e166a610" providerId="AD" clId="Web-{B23D2904-32F2-2C28-F006-D5C7E619EEB4}" dt="2019-04-13T19:56:12.481" v="0"/>
          <ac:picMkLst>
            <pc:docMk/>
            <pc:sldMk cId="686910590" sldId="294"/>
            <ac:picMk id="5" creationId="{84E13F0B-BB8F-46F0-AD7F-61A18AF2A5B4}"/>
          </ac:picMkLst>
        </pc:picChg>
      </pc:sldChg>
    </pc:docChg>
  </pc:docChgLst>
  <pc:docChgLst>
    <pc:chgData name="Hadley Habeck" userId="S::hmh228@nau.edu::fad29019-5ce0-47cb-bfc4-05e472f1183b" providerId="AD" clId="Web-{DC6F19B6-CBF9-B48C-BFF0-0A7E6E20B1CF}"/>
    <pc:docChg chg="modSld">
      <pc:chgData name="Hadley Habeck" userId="S::hmh228@nau.edu::fad29019-5ce0-47cb-bfc4-05e472f1183b" providerId="AD" clId="Web-{DC6F19B6-CBF9-B48C-BFF0-0A7E6E20B1CF}" dt="2019-04-15T22:15:49.553" v="0" actId="14100"/>
      <pc:docMkLst>
        <pc:docMk/>
      </pc:docMkLst>
      <pc:sldChg chg="modSp">
        <pc:chgData name="Hadley Habeck" userId="S::hmh228@nau.edu::fad29019-5ce0-47cb-bfc4-05e472f1183b" providerId="AD" clId="Web-{DC6F19B6-CBF9-B48C-BFF0-0A7E6E20B1CF}" dt="2019-04-15T22:15:49.553" v="0" actId="14100"/>
        <pc:sldMkLst>
          <pc:docMk/>
          <pc:sldMk cId="3812668271" sldId="262"/>
        </pc:sldMkLst>
        <pc:spChg chg="mod">
          <ac:chgData name="Hadley Habeck" userId="S::hmh228@nau.edu::fad29019-5ce0-47cb-bfc4-05e472f1183b" providerId="AD" clId="Web-{DC6F19B6-CBF9-B48C-BFF0-0A7E6E20B1CF}" dt="2019-04-15T22:15:49.553" v="0" actId="14100"/>
          <ac:spMkLst>
            <pc:docMk/>
            <pc:sldMk cId="3812668271" sldId="262"/>
            <ac:spMk id="2" creationId="{00000000-0000-0000-0000-000000000000}"/>
          </ac:spMkLst>
        </pc:spChg>
      </pc:sldChg>
    </pc:docChg>
  </pc:docChgLst>
  <pc:docChgLst>
    <pc:chgData name="Hadley Habeck" userId="S::hmh228@nau.edu::fad29019-5ce0-47cb-bfc4-05e472f1183b" providerId="AD" clId="Web-{C55DB48C-9AC0-4B4F-829E-F7A65E0C3BEE}"/>
    <pc:docChg chg="modSld">
      <pc:chgData name="Hadley Habeck" userId="S::hmh228@nau.edu::fad29019-5ce0-47cb-bfc4-05e472f1183b" providerId="AD" clId="Web-{C55DB48C-9AC0-4B4F-829E-F7A65E0C3BEE}" dt="2019-04-16T15:37:53.611" v="3"/>
      <pc:docMkLst>
        <pc:docMk/>
      </pc:docMkLst>
      <pc:sldChg chg="modSp">
        <pc:chgData name="Hadley Habeck" userId="S::hmh228@nau.edu::fad29019-5ce0-47cb-bfc4-05e472f1183b" providerId="AD" clId="Web-{C55DB48C-9AC0-4B4F-829E-F7A65E0C3BEE}" dt="2019-04-16T15:37:53.611" v="3"/>
        <pc:sldMkLst>
          <pc:docMk/>
          <pc:sldMk cId="1347677345" sldId="286"/>
        </pc:sldMkLst>
        <pc:graphicFrameChg chg="mod modGraphic">
          <ac:chgData name="Hadley Habeck" userId="S::hmh228@nau.edu::fad29019-5ce0-47cb-bfc4-05e472f1183b" providerId="AD" clId="Web-{C55DB48C-9AC0-4B4F-829E-F7A65E0C3BEE}" dt="2019-04-16T15:37:53.611" v="3"/>
          <ac:graphicFrameMkLst>
            <pc:docMk/>
            <pc:sldMk cId="1347677345" sldId="286"/>
            <ac:graphicFrameMk id="3" creationId="{0418CF6D-45F2-4760-9D7E-9EE16FF4CB67}"/>
          </ac:graphicFrameMkLst>
        </pc:graphicFrameChg>
      </pc:sldChg>
    </pc:docChg>
  </pc:docChgLst>
  <pc:docChgLst>
    <pc:chgData name="Steven H Stacy" userId="S::shs76@nau.edu::a891c099-6680-4ac2-91b0-9b0e0707eac8" providerId="AD" clId="Web-{F5D2E20A-22BB-41BC-8DD7-63BD1BEF66BA}"/>
    <pc:docChg chg="modSld">
      <pc:chgData name="Steven H Stacy" userId="S::shs76@nau.edu::a891c099-6680-4ac2-91b0-9b0e0707eac8" providerId="AD" clId="Web-{F5D2E20A-22BB-41BC-8DD7-63BD1BEF66BA}" dt="2019-04-16T15:38:59.333" v="0" actId="1076"/>
      <pc:docMkLst>
        <pc:docMk/>
      </pc:docMkLst>
      <pc:sldChg chg="modSp">
        <pc:chgData name="Steven H Stacy" userId="S::shs76@nau.edu::a891c099-6680-4ac2-91b0-9b0e0707eac8" providerId="AD" clId="Web-{F5D2E20A-22BB-41BC-8DD7-63BD1BEF66BA}" dt="2019-04-16T15:38:59.333" v="0" actId="1076"/>
        <pc:sldMkLst>
          <pc:docMk/>
          <pc:sldMk cId="3500626926" sldId="295"/>
        </pc:sldMkLst>
        <pc:graphicFrameChg chg="mod">
          <ac:chgData name="Steven H Stacy" userId="S::shs76@nau.edu::a891c099-6680-4ac2-91b0-9b0e0707eac8" providerId="AD" clId="Web-{F5D2E20A-22BB-41BC-8DD7-63BD1BEF66BA}" dt="2019-04-16T15:38:59.333" v="0" actId="1076"/>
          <ac:graphicFrameMkLst>
            <pc:docMk/>
            <pc:sldMk cId="3500626926" sldId="295"/>
            <ac:graphicFrameMk id="2" creationId="{00000000-0000-0000-0000-000000000000}"/>
          </ac:graphicFrameMkLst>
        </pc:graphicFrameChg>
      </pc:sldChg>
    </pc:docChg>
  </pc:docChgLst>
  <pc:docChgLst>
    <pc:chgData name="Steven H Stacy" userId="S::shs76@nau.edu::a891c099-6680-4ac2-91b0-9b0e0707eac8" providerId="AD" clId="Web-{A9F187A7-6AFD-9993-327A-337C699EFD62}"/>
    <pc:docChg chg="modSld">
      <pc:chgData name="Steven H Stacy" userId="S::shs76@nau.edu::a891c099-6680-4ac2-91b0-9b0e0707eac8" providerId="AD" clId="Web-{A9F187A7-6AFD-9993-327A-337C699EFD62}" dt="2019-04-14T03:05:25.665" v="535" actId="1076"/>
      <pc:docMkLst>
        <pc:docMk/>
      </pc:docMkLst>
      <pc:sldChg chg="addSp delSp modSp mod setBg">
        <pc:chgData name="Steven H Stacy" userId="S::shs76@nau.edu::a891c099-6680-4ac2-91b0-9b0e0707eac8" providerId="AD" clId="Web-{A9F187A7-6AFD-9993-327A-337C699EFD62}" dt="2019-04-14T01:25:06.149" v="409" actId="1076"/>
        <pc:sldMkLst>
          <pc:docMk/>
          <pc:sldMk cId="3221479904" sldId="257"/>
        </pc:sldMkLst>
        <pc:spChg chg="mod">
          <ac:chgData name="Steven H Stacy" userId="S::shs76@nau.edu::a891c099-6680-4ac2-91b0-9b0e0707eac8" providerId="AD" clId="Web-{A9F187A7-6AFD-9993-327A-337C699EFD62}" dt="2019-04-14T01:23:47.976" v="389"/>
          <ac:spMkLst>
            <pc:docMk/>
            <pc:sldMk cId="3221479904" sldId="257"/>
            <ac:spMk id="2" creationId="{00000000-0000-0000-0000-000000000000}"/>
          </ac:spMkLst>
        </pc:spChg>
        <pc:spChg chg="mod">
          <ac:chgData name="Steven H Stacy" userId="S::shs76@nau.edu::a891c099-6680-4ac2-91b0-9b0e0707eac8" providerId="AD" clId="Web-{A9F187A7-6AFD-9993-327A-337C699EFD62}" dt="2019-04-14T01:24:22.117" v="400" actId="20577"/>
          <ac:spMkLst>
            <pc:docMk/>
            <pc:sldMk cId="3221479904" sldId="257"/>
            <ac:spMk id="4" creationId="{A7FDFC51-FFD9-2A45-AD6B-2CA624879811}"/>
          </ac:spMkLst>
        </pc:spChg>
        <pc:spChg chg="del">
          <ac:chgData name="Steven H Stacy" userId="S::shs76@nau.edu::a891c099-6680-4ac2-91b0-9b0e0707eac8" providerId="AD" clId="Web-{A9F187A7-6AFD-9993-327A-337C699EFD62}" dt="2019-04-14T01:23:17.491" v="385"/>
          <ac:spMkLst>
            <pc:docMk/>
            <pc:sldMk cId="3221479904" sldId="257"/>
            <ac:spMk id="15" creationId="{FE872845-3835-4D39-8396-47ABBA7CED77}"/>
          </ac:spMkLst>
        </pc:spChg>
        <pc:spChg chg="add mod">
          <ac:chgData name="Steven H Stacy" userId="S::shs76@nau.edu::a891c099-6680-4ac2-91b0-9b0e0707eac8" providerId="AD" clId="Web-{A9F187A7-6AFD-9993-327A-337C699EFD62}" dt="2019-04-14T01:25:06.149" v="409" actId="1076"/>
          <ac:spMkLst>
            <pc:docMk/>
            <pc:sldMk cId="3221479904" sldId="257"/>
            <ac:spMk id="16" creationId="{C5E5BABB-4B32-4A45-A42A-549D85BCE330}"/>
          </ac:spMkLst>
        </pc:spChg>
        <pc:spChg chg="mod ord">
          <ac:chgData name="Steven H Stacy" userId="S::shs76@nau.edu::a891c099-6680-4ac2-91b0-9b0e0707eac8" providerId="AD" clId="Web-{A9F187A7-6AFD-9993-327A-337C699EFD62}" dt="2019-04-14T01:24:10.445" v="395" actId="20577"/>
          <ac:spMkLst>
            <pc:docMk/>
            <pc:sldMk cId="3221479904" sldId="257"/>
            <ac:spMk id="18" creationId="{4BC2EB71-EBD3-46EE-8B2A-4F99400F9E8D}"/>
          </ac:spMkLst>
        </pc:spChg>
        <pc:spChg chg="add del">
          <ac:chgData name="Steven H Stacy" userId="S::shs76@nau.edu::a891c099-6680-4ac2-91b0-9b0e0707eac8" providerId="AD" clId="Web-{A9F187A7-6AFD-9993-327A-337C699EFD62}" dt="2019-04-14T01:23:47.976" v="389"/>
          <ac:spMkLst>
            <pc:docMk/>
            <pc:sldMk cId="3221479904" sldId="257"/>
            <ac:spMk id="45" creationId="{B5068B1C-1A28-475A-A0E0-4C23200D8201}"/>
          </ac:spMkLst>
        </pc:spChg>
        <pc:spChg chg="add del">
          <ac:chgData name="Steven H Stacy" userId="S::shs76@nau.edu::a891c099-6680-4ac2-91b0-9b0e0707eac8" providerId="AD" clId="Web-{A9F187A7-6AFD-9993-327A-337C699EFD62}" dt="2019-04-14T01:23:47.976" v="389"/>
          <ac:spMkLst>
            <pc:docMk/>
            <pc:sldMk cId="3221479904" sldId="257"/>
            <ac:spMk id="47" creationId="{6D428773-F789-43B7-B5FD-AE49E5BD2E79}"/>
          </ac:spMkLst>
        </pc:spChg>
        <pc:spChg chg="add">
          <ac:chgData name="Steven H Stacy" userId="S::shs76@nau.edu::a891c099-6680-4ac2-91b0-9b0e0707eac8" providerId="AD" clId="Web-{A9F187A7-6AFD-9993-327A-337C699EFD62}" dt="2019-04-14T01:23:47.976" v="389"/>
          <ac:spMkLst>
            <pc:docMk/>
            <pc:sldMk cId="3221479904" sldId="257"/>
            <ac:spMk id="49" creationId="{D44CAEE8-6F39-4158-9264-B49B515AEF17}"/>
          </ac:spMkLst>
        </pc:spChg>
        <pc:spChg chg="add">
          <ac:chgData name="Steven H Stacy" userId="S::shs76@nau.edu::a891c099-6680-4ac2-91b0-9b0e0707eac8" providerId="AD" clId="Web-{A9F187A7-6AFD-9993-327A-337C699EFD62}" dt="2019-04-14T01:23:47.976" v="389"/>
          <ac:spMkLst>
            <pc:docMk/>
            <pc:sldMk cId="3221479904" sldId="257"/>
            <ac:spMk id="50" creationId="{4038CB10-1F5C-4D54-9DF7-12586DE5B007}"/>
          </ac:spMkLst>
        </pc:spChg>
        <pc:spChg chg="add">
          <ac:chgData name="Steven H Stacy" userId="S::shs76@nau.edu::a891c099-6680-4ac2-91b0-9b0e0707eac8" providerId="AD" clId="Web-{A9F187A7-6AFD-9993-327A-337C699EFD62}" dt="2019-04-14T01:23:47.976" v="389"/>
          <ac:spMkLst>
            <pc:docMk/>
            <pc:sldMk cId="3221479904" sldId="257"/>
            <ac:spMk id="51" creationId="{73ED6512-6858-4552-B699-9A97FE9A4EA2}"/>
          </ac:spMkLst>
        </pc:spChg>
        <pc:spChg chg="add del">
          <ac:chgData name="Steven H Stacy" userId="S::shs76@nau.edu::a891c099-6680-4ac2-91b0-9b0e0707eac8" providerId="AD" clId="Web-{A9F187A7-6AFD-9993-327A-337C699EFD62}" dt="2019-04-14T01:23:47.960" v="388"/>
          <ac:spMkLst>
            <pc:docMk/>
            <pc:sldMk cId="3221479904" sldId="257"/>
            <ac:spMk id="52" creationId="{7C1A1EAE-357C-4E0F-B9D2-FA8CCF1A056C}"/>
          </ac:spMkLst>
        </pc:spChg>
        <pc:spChg chg="add del">
          <ac:chgData name="Steven H Stacy" userId="S::shs76@nau.edu::a891c099-6680-4ac2-91b0-9b0e0707eac8" providerId="AD" clId="Web-{A9F187A7-6AFD-9993-327A-337C699EFD62}" dt="2019-04-14T01:23:47.960" v="388"/>
          <ac:spMkLst>
            <pc:docMk/>
            <pc:sldMk cId="3221479904" sldId="257"/>
            <ac:spMk id="54" creationId="{4038CB10-1F5C-4D54-9DF7-12586DE5B007}"/>
          </ac:spMkLst>
        </pc:spChg>
        <pc:spChg chg="add del">
          <ac:chgData name="Steven H Stacy" userId="S::shs76@nau.edu::a891c099-6680-4ac2-91b0-9b0e0707eac8" providerId="AD" clId="Web-{A9F187A7-6AFD-9993-327A-337C699EFD62}" dt="2019-04-14T01:23:47.960" v="388"/>
          <ac:spMkLst>
            <pc:docMk/>
            <pc:sldMk cId="3221479904" sldId="257"/>
            <ac:spMk id="56" creationId="{73ED6512-6858-4552-B699-9A97FE9A4EA2}"/>
          </ac:spMkLst>
        </pc:spChg>
        <pc:picChg chg="mod">
          <ac:chgData name="Steven H Stacy" userId="S::shs76@nau.edu::a891c099-6680-4ac2-91b0-9b0e0707eac8" providerId="AD" clId="Web-{A9F187A7-6AFD-9993-327A-337C699EFD62}" dt="2019-04-14T01:23:47.976" v="389"/>
          <ac:picMkLst>
            <pc:docMk/>
            <pc:sldMk cId="3221479904" sldId="257"/>
            <ac:picMk id="13" creationId="{A798F7E8-127C-42B3-BA29-CB0C7593A074}"/>
          </ac:picMkLst>
        </pc:picChg>
      </pc:sldChg>
      <pc:sldChg chg="addSp delSp">
        <pc:chgData name="Steven H Stacy" userId="S::shs76@nau.edu::a891c099-6680-4ac2-91b0-9b0e0707eac8" providerId="AD" clId="Web-{A9F187A7-6AFD-9993-327A-337C699EFD62}" dt="2019-04-14T01:28:42.573" v="457"/>
        <pc:sldMkLst>
          <pc:docMk/>
          <pc:sldMk cId="587017067" sldId="259"/>
        </pc:sldMkLst>
        <pc:spChg chg="add del">
          <ac:chgData name="Steven H Stacy" userId="S::shs76@nau.edu::a891c099-6680-4ac2-91b0-9b0e0707eac8" providerId="AD" clId="Web-{A9F187A7-6AFD-9993-327A-337C699EFD62}" dt="2019-04-14T01:24:30.742" v="403"/>
          <ac:spMkLst>
            <pc:docMk/>
            <pc:sldMk cId="587017067" sldId="259"/>
            <ac:spMk id="9" creationId="{43E8236D-E9F7-4C71-8D3A-873087AAEC6D}"/>
          </ac:spMkLst>
        </pc:spChg>
        <pc:spChg chg="add del">
          <ac:chgData name="Steven H Stacy" userId="S::shs76@nau.edu::a891c099-6680-4ac2-91b0-9b0e0707eac8" providerId="AD" clId="Web-{A9F187A7-6AFD-9993-327A-337C699EFD62}" dt="2019-04-14T01:28:42.573" v="457"/>
          <ac:spMkLst>
            <pc:docMk/>
            <pc:sldMk cId="587017067" sldId="259"/>
            <ac:spMk id="11" creationId="{55DE79FA-DCC1-449E-9830-9A2CABFA22A2}"/>
          </ac:spMkLst>
        </pc:spChg>
        <pc:spChg chg="add del">
          <ac:chgData name="Steven H Stacy" userId="S::shs76@nau.edu::a891c099-6680-4ac2-91b0-9b0e0707eac8" providerId="AD" clId="Web-{A9F187A7-6AFD-9993-327A-337C699EFD62}" dt="2019-04-14T01:27:33.729" v="447"/>
          <ac:spMkLst>
            <pc:docMk/>
            <pc:sldMk cId="587017067" sldId="259"/>
            <ac:spMk id="12" creationId="{6A73F0C7-4347-408A-82B2-B4D4787B67ED}"/>
          </ac:spMkLst>
        </pc:spChg>
        <pc:spChg chg="add del">
          <ac:chgData name="Steven H Stacy" userId="S::shs76@nau.edu::a891c099-6680-4ac2-91b0-9b0e0707eac8" providerId="AD" clId="Web-{A9F187A7-6AFD-9993-327A-337C699EFD62}" dt="2019-04-14T01:25:59.712" v="415"/>
          <ac:spMkLst>
            <pc:docMk/>
            <pc:sldMk cId="587017067" sldId="259"/>
            <ac:spMk id="13" creationId="{6A73F0C7-4347-408A-82B2-B4D4787B67ED}"/>
          </ac:spMkLst>
        </pc:spChg>
        <pc:graphicFrameChg chg="add del">
          <ac:chgData name="Steven H Stacy" userId="S::shs76@nau.edu::a891c099-6680-4ac2-91b0-9b0e0707eac8" providerId="AD" clId="Web-{A9F187A7-6AFD-9993-327A-337C699EFD62}" dt="2019-04-14T01:28:38.776" v="456"/>
          <ac:graphicFrameMkLst>
            <pc:docMk/>
            <pc:sldMk cId="587017067" sldId="259"/>
            <ac:graphicFrameMk id="2" creationId="{60B604A0-F4F1-42BB-A16E-A261871FA471}"/>
          </ac:graphicFrameMkLst>
        </pc:graphicFrameChg>
      </pc:sldChg>
      <pc:sldChg chg="modSp">
        <pc:chgData name="Steven H Stacy" userId="S::shs76@nau.edu::a891c099-6680-4ac2-91b0-9b0e0707eac8" providerId="AD" clId="Web-{A9F187A7-6AFD-9993-327A-337C699EFD62}" dt="2019-04-14T01:31:46.857" v="483" actId="20577"/>
        <pc:sldMkLst>
          <pc:docMk/>
          <pc:sldMk cId="4230060723" sldId="265"/>
        </pc:sldMkLst>
        <pc:spChg chg="mod">
          <ac:chgData name="Steven H Stacy" userId="S::shs76@nau.edu::a891c099-6680-4ac2-91b0-9b0e0707eac8" providerId="AD" clId="Web-{A9F187A7-6AFD-9993-327A-337C699EFD62}" dt="2019-04-14T01:31:46.857" v="483" actId="20577"/>
          <ac:spMkLst>
            <pc:docMk/>
            <pc:sldMk cId="4230060723" sldId="265"/>
            <ac:spMk id="2" creationId="{A2632FB6-C8BC-4C55-A8BA-D0D5E1803E5C}"/>
          </ac:spMkLst>
        </pc:spChg>
      </pc:sldChg>
      <pc:sldChg chg="addSp delSp modSp mod setBg">
        <pc:chgData name="Steven H Stacy" userId="S::shs76@nau.edu::a891c099-6680-4ac2-91b0-9b0e0707eac8" providerId="AD" clId="Web-{A9F187A7-6AFD-9993-327A-337C699EFD62}" dt="2019-04-14T01:30:30.184" v="482" actId="1076"/>
        <pc:sldMkLst>
          <pc:docMk/>
          <pc:sldMk cId="2002385332" sldId="267"/>
        </pc:sldMkLst>
        <pc:spChg chg="mod">
          <ac:chgData name="Steven H Stacy" userId="S::shs76@nau.edu::a891c099-6680-4ac2-91b0-9b0e0707eac8" providerId="AD" clId="Web-{A9F187A7-6AFD-9993-327A-337C699EFD62}" dt="2019-04-14T01:26:59.978" v="437"/>
          <ac:spMkLst>
            <pc:docMk/>
            <pc:sldMk cId="2002385332" sldId="267"/>
            <ac:spMk id="2" creationId="{00000000-0000-0000-0000-000000000000}"/>
          </ac:spMkLst>
        </pc:spChg>
        <pc:spChg chg="mod ord">
          <ac:chgData name="Steven H Stacy" userId="S::shs76@nau.edu::a891c099-6680-4ac2-91b0-9b0e0707eac8" providerId="AD" clId="Web-{A9F187A7-6AFD-9993-327A-337C699EFD62}" dt="2019-04-14T01:26:59.978" v="437"/>
          <ac:spMkLst>
            <pc:docMk/>
            <pc:sldMk cId="2002385332" sldId="267"/>
            <ac:spMk id="4" creationId="{A7FDFC51-FFD9-2A45-AD6B-2CA624879811}"/>
          </ac:spMkLst>
        </pc:spChg>
        <pc:spChg chg="add mod">
          <ac:chgData name="Steven H Stacy" userId="S::shs76@nau.edu::a891c099-6680-4ac2-91b0-9b0e0707eac8" providerId="AD" clId="Web-{A9F187A7-6AFD-9993-327A-337C699EFD62}" dt="2019-04-14T01:30:30.184" v="482" actId="1076"/>
          <ac:spMkLst>
            <pc:docMk/>
            <pc:sldMk cId="2002385332" sldId="267"/>
            <ac:spMk id="13" creationId="{238EAF18-47BD-4D0D-AAA1-550C4C3FC84C}"/>
          </ac:spMkLst>
        </pc:spChg>
        <pc:spChg chg="del">
          <ac:chgData name="Steven H Stacy" userId="S::shs76@nau.edu::a891c099-6680-4ac2-91b0-9b0e0707eac8" providerId="AD" clId="Web-{A9F187A7-6AFD-9993-327A-337C699EFD62}" dt="2019-04-14T01:25:25.368" v="410"/>
          <ac:spMkLst>
            <pc:docMk/>
            <pc:sldMk cId="2002385332" sldId="267"/>
            <ac:spMk id="15" creationId="{FE872845-3835-4D39-8396-47ABBA7CED77}"/>
          </ac:spMkLst>
        </pc:spChg>
        <pc:spChg chg="mod">
          <ac:chgData name="Steven H Stacy" userId="S::shs76@nau.edu::a891c099-6680-4ac2-91b0-9b0e0707eac8" providerId="AD" clId="Web-{A9F187A7-6AFD-9993-327A-337C699EFD62}" dt="2019-04-14T01:30:17.996" v="480"/>
          <ac:spMkLst>
            <pc:docMk/>
            <pc:sldMk cId="2002385332" sldId="267"/>
            <ac:spMk id="18" creationId="{4BC2EB71-EBD3-46EE-8B2A-4F99400F9E8D}"/>
          </ac:spMkLst>
        </pc:spChg>
        <pc:spChg chg="del">
          <ac:chgData name="Steven H Stacy" userId="S::shs76@nau.edu::a891c099-6680-4ac2-91b0-9b0e0707eac8" providerId="AD" clId="Web-{A9F187A7-6AFD-9993-327A-337C699EFD62}" dt="2019-04-14T01:25:38.071" v="412"/>
          <ac:spMkLst>
            <pc:docMk/>
            <pc:sldMk cId="2002385332" sldId="267"/>
            <ac:spMk id="27" creationId="{8299CAA2-9C39-4299-8A54-5F601674C50A}"/>
          </ac:spMkLst>
        </pc:spChg>
        <pc:spChg chg="del">
          <ac:chgData name="Steven H Stacy" userId="S::shs76@nau.edu::a891c099-6680-4ac2-91b0-9b0e0707eac8" providerId="AD" clId="Web-{A9F187A7-6AFD-9993-327A-337C699EFD62}" dt="2019-04-14T01:26:59.978" v="437"/>
          <ac:spMkLst>
            <pc:docMk/>
            <pc:sldMk cId="2002385332" sldId="267"/>
            <ac:spMk id="45" creationId="{B5068B1C-1A28-475A-A0E0-4C23200D8201}"/>
          </ac:spMkLst>
        </pc:spChg>
        <pc:spChg chg="del">
          <ac:chgData name="Steven H Stacy" userId="S::shs76@nau.edu::a891c099-6680-4ac2-91b0-9b0e0707eac8" providerId="AD" clId="Web-{A9F187A7-6AFD-9993-327A-337C699EFD62}" dt="2019-04-14T01:26:59.978" v="437"/>
          <ac:spMkLst>
            <pc:docMk/>
            <pc:sldMk cId="2002385332" sldId="267"/>
            <ac:spMk id="47" creationId="{6D428773-F789-43B7-B5FD-AE49E5BD2E79}"/>
          </ac:spMkLst>
        </pc:spChg>
        <pc:spChg chg="add">
          <ac:chgData name="Steven H Stacy" userId="S::shs76@nau.edu::a891c099-6680-4ac2-91b0-9b0e0707eac8" providerId="AD" clId="Web-{A9F187A7-6AFD-9993-327A-337C699EFD62}" dt="2019-04-14T01:26:59.978" v="437"/>
          <ac:spMkLst>
            <pc:docMk/>
            <pc:sldMk cId="2002385332" sldId="267"/>
            <ac:spMk id="52" creationId="{841ADA27-F8D7-4034-AACF-0E2C0E2546BE}"/>
          </ac:spMkLst>
        </pc:spChg>
        <pc:graphicFrameChg chg="add mod modGraphic">
          <ac:chgData name="Steven H Stacy" userId="S::shs76@nau.edu::a891c099-6680-4ac2-91b0-9b0e0707eac8" providerId="AD" clId="Web-{A9F187A7-6AFD-9993-327A-337C699EFD62}" dt="2019-04-14T01:30:26.465" v="481" actId="1076"/>
          <ac:graphicFrameMkLst>
            <pc:docMk/>
            <pc:sldMk cId="2002385332" sldId="267"/>
            <ac:graphicFrameMk id="3" creationId="{289CF151-4050-4EC7-8A4A-15066CEDFC89}"/>
          </ac:graphicFrameMkLst>
        </pc:graphicFrameChg>
        <pc:graphicFrameChg chg="del mod modGraphic">
          <ac:chgData name="Steven H Stacy" userId="S::shs76@nau.edu::a891c099-6680-4ac2-91b0-9b0e0707eac8" providerId="AD" clId="Web-{A9F187A7-6AFD-9993-327A-337C699EFD62}" dt="2019-04-14T01:26:40.103" v="436"/>
          <ac:graphicFrameMkLst>
            <pc:docMk/>
            <pc:sldMk cId="2002385332" sldId="267"/>
            <ac:graphicFrameMk id="7" creationId="{8B15ED4A-FDE5-4835-BC20-0D9820F4204C}"/>
          </ac:graphicFrameMkLst>
        </pc:graphicFrameChg>
        <pc:picChg chg="mod ord">
          <ac:chgData name="Steven H Stacy" userId="S::shs76@nau.edu::a891c099-6680-4ac2-91b0-9b0e0707eac8" providerId="AD" clId="Web-{A9F187A7-6AFD-9993-327A-337C699EFD62}" dt="2019-04-14T01:28:31.432" v="455"/>
          <ac:picMkLst>
            <pc:docMk/>
            <pc:sldMk cId="2002385332" sldId="267"/>
            <ac:picMk id="5" creationId="{BCE40C00-1464-4665-B692-439AE563EB6B}"/>
          </ac:picMkLst>
        </pc:picChg>
        <pc:cxnChg chg="add">
          <ac:chgData name="Steven H Stacy" userId="S::shs76@nau.edu::a891c099-6680-4ac2-91b0-9b0e0707eac8" providerId="AD" clId="Web-{A9F187A7-6AFD-9993-327A-337C699EFD62}" dt="2019-04-14T01:26:59.978" v="437"/>
          <ac:cxnSpMkLst>
            <pc:docMk/>
            <pc:sldMk cId="2002385332" sldId="267"/>
            <ac:cxnSpMk id="54" creationId="{9CC82DC8-E7AF-4E0A-B62F-9B79E706D9F3}"/>
          </ac:cxnSpMkLst>
        </pc:cxnChg>
      </pc:sldChg>
      <pc:sldChg chg="modSp">
        <pc:chgData name="Steven H Stacy" userId="S::shs76@nau.edu::a891c099-6680-4ac2-91b0-9b0e0707eac8" providerId="AD" clId="Web-{A9F187A7-6AFD-9993-327A-337C699EFD62}" dt="2019-04-14T01:32:47.373" v="484" actId="14100"/>
        <pc:sldMkLst>
          <pc:docMk/>
          <pc:sldMk cId="1581349238" sldId="274"/>
        </pc:sldMkLst>
        <pc:graphicFrameChg chg="mod">
          <ac:chgData name="Steven H Stacy" userId="S::shs76@nau.edu::a891c099-6680-4ac2-91b0-9b0e0707eac8" providerId="AD" clId="Web-{A9F187A7-6AFD-9993-327A-337C699EFD62}" dt="2019-04-14T01:32:47.373" v="484" actId="14100"/>
          <ac:graphicFrameMkLst>
            <pc:docMk/>
            <pc:sldMk cId="1581349238" sldId="274"/>
            <ac:graphicFrameMk id="2" creationId="{D46142D8-3B04-418F-9477-6A9694F561E5}"/>
          </ac:graphicFrameMkLst>
        </pc:graphicFrameChg>
      </pc:sldChg>
      <pc:sldChg chg="addSp delSp modSp">
        <pc:chgData name="Steven H Stacy" userId="S::shs76@nau.edu::a891c099-6680-4ac2-91b0-9b0e0707eac8" providerId="AD" clId="Web-{A9F187A7-6AFD-9993-327A-337C699EFD62}" dt="2019-04-14T03:05:25.665" v="535" actId="1076"/>
        <pc:sldMkLst>
          <pc:docMk/>
          <pc:sldMk cId="4083027854" sldId="277"/>
        </pc:sldMkLst>
        <pc:spChg chg="mod">
          <ac:chgData name="Steven H Stacy" userId="S::shs76@nau.edu::a891c099-6680-4ac2-91b0-9b0e0707eac8" providerId="AD" clId="Web-{A9F187A7-6AFD-9993-327A-337C699EFD62}" dt="2019-04-14T03:04:12.336" v="503"/>
          <ac:spMkLst>
            <pc:docMk/>
            <pc:sldMk cId="4083027854" sldId="277"/>
            <ac:spMk id="2" creationId="{00000000-0000-0000-0000-000000000000}"/>
          </ac:spMkLst>
        </pc:spChg>
        <pc:spChg chg="mod">
          <ac:chgData name="Steven H Stacy" userId="S::shs76@nau.edu::a891c099-6680-4ac2-91b0-9b0e0707eac8" providerId="AD" clId="Web-{A9F187A7-6AFD-9993-327A-337C699EFD62}" dt="2019-04-14T03:05:25.665" v="535" actId="1076"/>
          <ac:spMkLst>
            <pc:docMk/>
            <pc:sldMk cId="4083027854" sldId="277"/>
            <ac:spMk id="4" creationId="{A7FDFC51-FFD9-2A45-AD6B-2CA624879811}"/>
          </ac:spMkLst>
        </pc:spChg>
        <pc:spChg chg="mod">
          <ac:chgData name="Steven H Stacy" userId="S::shs76@nau.edu::a891c099-6680-4ac2-91b0-9b0e0707eac8" providerId="AD" clId="Web-{A9F187A7-6AFD-9993-327A-337C699EFD62}" dt="2019-04-14T03:05:21.649" v="534" actId="1076"/>
          <ac:spMkLst>
            <pc:docMk/>
            <pc:sldMk cId="4083027854" sldId="277"/>
            <ac:spMk id="7" creationId="{F15F9190-E89D-4447-BC5F-B4AFB8265401}"/>
          </ac:spMkLst>
        </pc:spChg>
        <pc:spChg chg="add del">
          <ac:chgData name="Steven H Stacy" userId="S::shs76@nau.edu::a891c099-6680-4ac2-91b0-9b0e0707eac8" providerId="AD" clId="Web-{A9F187A7-6AFD-9993-327A-337C699EFD62}" dt="2019-04-14T03:04:12.336" v="503"/>
          <ac:spMkLst>
            <pc:docMk/>
            <pc:sldMk cId="4083027854" sldId="277"/>
            <ac:spMk id="52" creationId="{B32DC26D-8B9B-4CC1-B3CC-D3EA0FB162CD}"/>
          </ac:spMkLst>
        </pc:spChg>
        <pc:spChg chg="add del">
          <ac:chgData name="Steven H Stacy" userId="S::shs76@nau.edu::a891c099-6680-4ac2-91b0-9b0e0707eac8" providerId="AD" clId="Web-{A9F187A7-6AFD-9993-327A-337C699EFD62}" dt="2019-04-14T03:04:12.320" v="502"/>
          <ac:spMkLst>
            <pc:docMk/>
            <pc:sldMk cId="4083027854" sldId="277"/>
            <ac:spMk id="56" creationId="{B32DC26D-8B9B-4CC1-B3CC-D3EA0FB162CD}"/>
          </ac:spMkLst>
        </pc:spChg>
        <pc:spChg chg="add">
          <ac:chgData name="Steven H Stacy" userId="S::shs76@nau.edu::a891c099-6680-4ac2-91b0-9b0e0707eac8" providerId="AD" clId="Web-{A9F187A7-6AFD-9993-327A-337C699EFD62}" dt="2019-04-14T03:04:12.336" v="503"/>
          <ac:spMkLst>
            <pc:docMk/>
            <pc:sldMk cId="4083027854" sldId="277"/>
            <ac:spMk id="58" creationId="{841ADA27-F8D7-4034-AACF-0E2C0E2546BE}"/>
          </ac:spMkLst>
        </pc:spChg>
        <pc:picChg chg="del">
          <ac:chgData name="Steven H Stacy" userId="S::shs76@nau.edu::a891c099-6680-4ac2-91b0-9b0e0707eac8" providerId="AD" clId="Web-{A9F187A7-6AFD-9993-327A-337C699EFD62}" dt="2019-04-14T02:56:22.099" v="499"/>
          <ac:picMkLst>
            <pc:docMk/>
            <pc:sldMk cId="4083027854" sldId="277"/>
            <ac:picMk id="3" creationId="{F19C3356-FB02-4584-A510-648F0632CF0C}"/>
          </ac:picMkLst>
        </pc:picChg>
        <pc:picChg chg="add mod ord">
          <ac:chgData name="Steven H Stacy" userId="S::shs76@nau.edu::a891c099-6680-4ac2-91b0-9b0e0707eac8" providerId="AD" clId="Web-{A9F187A7-6AFD-9993-327A-337C699EFD62}" dt="2019-04-14T03:04:12.336" v="503"/>
          <ac:picMkLst>
            <pc:docMk/>
            <pc:sldMk cId="4083027854" sldId="277"/>
            <ac:picMk id="5" creationId="{8CE12958-2EBF-46AE-A52F-632E07C37D06}"/>
          </ac:picMkLst>
        </pc:picChg>
        <pc:cxnChg chg="add del">
          <ac:chgData name="Steven H Stacy" userId="S::shs76@nau.edu::a891c099-6680-4ac2-91b0-9b0e0707eac8" providerId="AD" clId="Web-{A9F187A7-6AFD-9993-327A-337C699EFD62}" dt="2019-04-14T03:04:12.336" v="503"/>
          <ac:cxnSpMkLst>
            <pc:docMk/>
            <pc:sldMk cId="4083027854" sldId="277"/>
            <ac:cxnSpMk id="54" creationId="{FBB7ADC3-53A0-44F2-914A-78CADAF33411}"/>
          </ac:cxnSpMkLst>
        </pc:cxnChg>
        <pc:cxnChg chg="add del">
          <ac:chgData name="Steven H Stacy" userId="S::shs76@nau.edu::a891c099-6680-4ac2-91b0-9b0e0707eac8" providerId="AD" clId="Web-{A9F187A7-6AFD-9993-327A-337C699EFD62}" dt="2019-04-14T03:04:12.320" v="502"/>
          <ac:cxnSpMkLst>
            <pc:docMk/>
            <pc:sldMk cId="4083027854" sldId="277"/>
            <ac:cxnSpMk id="57" creationId="{FBB7ADC3-53A0-44F2-914A-78CADAF33411}"/>
          </ac:cxnSpMkLst>
        </pc:cxnChg>
        <pc:cxnChg chg="add">
          <ac:chgData name="Steven H Stacy" userId="S::shs76@nau.edu::a891c099-6680-4ac2-91b0-9b0e0707eac8" providerId="AD" clId="Web-{A9F187A7-6AFD-9993-327A-337C699EFD62}" dt="2019-04-14T03:04:12.336" v="503"/>
          <ac:cxnSpMkLst>
            <pc:docMk/>
            <pc:sldMk cId="4083027854" sldId="277"/>
            <ac:cxnSpMk id="60" creationId="{9CC82DC8-E7AF-4E0A-B62F-9B79E706D9F3}"/>
          </ac:cxnSpMkLst>
        </pc:cxnChg>
      </pc:sldChg>
      <pc:sldChg chg="addSp delSp modSp">
        <pc:chgData name="Steven H Stacy" userId="S::shs76@nau.edu::a891c099-6680-4ac2-91b0-9b0e0707eac8" providerId="AD" clId="Web-{A9F187A7-6AFD-9993-327A-337C699EFD62}" dt="2019-04-14T02:53:52.254" v="491"/>
        <pc:sldMkLst>
          <pc:docMk/>
          <pc:sldMk cId="2869922189" sldId="288"/>
        </pc:sldMkLst>
        <pc:picChg chg="add mod modCrop">
          <ac:chgData name="Steven H Stacy" userId="S::shs76@nau.edu::a891c099-6680-4ac2-91b0-9b0e0707eac8" providerId="AD" clId="Web-{A9F187A7-6AFD-9993-327A-337C699EFD62}" dt="2019-04-14T02:53:52.254" v="491"/>
          <ac:picMkLst>
            <pc:docMk/>
            <pc:sldMk cId="2869922189" sldId="288"/>
            <ac:picMk id="3" creationId="{3AE5524C-B8F4-4013-9771-C64F8DAA5E3F}"/>
          </ac:picMkLst>
        </pc:picChg>
        <pc:picChg chg="del">
          <ac:chgData name="Steven H Stacy" userId="S::shs76@nau.edu::a891c099-6680-4ac2-91b0-9b0e0707eac8" providerId="AD" clId="Web-{A9F187A7-6AFD-9993-327A-337C699EFD62}" dt="2019-04-14T02:53:03.879" v="485"/>
          <ac:picMkLst>
            <pc:docMk/>
            <pc:sldMk cId="2869922189" sldId="288"/>
            <ac:picMk id="5" creationId="{082AEAA9-1D1A-405A-B726-6DDF04F2F517}"/>
          </ac:picMkLst>
        </pc:picChg>
      </pc:sldChg>
      <pc:sldChg chg="addSp modSp">
        <pc:chgData name="Steven H Stacy" userId="S::shs76@nau.edu::a891c099-6680-4ac2-91b0-9b0e0707eac8" providerId="AD" clId="Web-{A9F187A7-6AFD-9993-327A-337C699EFD62}" dt="2019-04-14T02:55:45.317" v="498"/>
        <pc:sldMkLst>
          <pc:docMk/>
          <pc:sldMk cId="1852147704" sldId="291"/>
        </pc:sldMkLst>
        <pc:graphicFrameChg chg="add mod modGraphic">
          <ac:chgData name="Steven H Stacy" userId="S::shs76@nau.edu::a891c099-6680-4ac2-91b0-9b0e0707eac8" providerId="AD" clId="Web-{A9F187A7-6AFD-9993-327A-337C699EFD62}" dt="2019-04-14T02:55:45.317" v="498"/>
          <ac:graphicFrameMkLst>
            <pc:docMk/>
            <pc:sldMk cId="1852147704" sldId="291"/>
            <ac:graphicFrameMk id="6" creationId="{9E36B2EB-7376-4ACA-BD2A-0A958E07AB1F}"/>
          </ac:graphicFrameMkLst>
        </pc:graphicFrameChg>
      </pc:sldChg>
    </pc:docChg>
  </pc:docChgLst>
  <pc:docChgLst>
    <pc:chgData name="Katherine Lonna Dougherty" userId="S::kld286@nau.edu::12bc81b2-5176-4797-b46c-54a293767982" providerId="AD" clId="Web-{CF9448B4-481A-2641-3FE0-7EB193BF2BFB}"/>
    <pc:docChg chg="modSld">
      <pc:chgData name="Katherine Lonna Dougherty" userId="S::kld286@nau.edu::12bc81b2-5176-4797-b46c-54a293767982" providerId="AD" clId="Web-{CF9448B4-481A-2641-3FE0-7EB193BF2BFB}" dt="2019-04-13T20:03:13.979" v="77" actId="14100"/>
      <pc:docMkLst>
        <pc:docMk/>
      </pc:docMkLst>
      <pc:sldChg chg="addSp delSp modSp mod setBg">
        <pc:chgData name="Katherine Lonna Dougherty" userId="S::kld286@nau.edu::12bc81b2-5176-4797-b46c-54a293767982" providerId="AD" clId="Web-{CF9448B4-481A-2641-3FE0-7EB193BF2BFB}" dt="2019-04-13T20:01:00.089" v="54" actId="1076"/>
        <pc:sldMkLst>
          <pc:docMk/>
          <pc:sldMk cId="4083027854" sldId="277"/>
        </pc:sldMkLst>
        <pc:spChg chg="del mod">
          <ac:chgData name="Katherine Lonna Dougherty" userId="S::kld286@nau.edu::12bc81b2-5176-4797-b46c-54a293767982" providerId="AD" clId="Web-{CF9448B4-481A-2641-3FE0-7EB193BF2BFB}" dt="2019-04-13T19:57:24.167" v="13"/>
          <ac:spMkLst>
            <pc:docMk/>
            <pc:sldMk cId="4083027854" sldId="277"/>
            <ac:spMk id="2" creationId="{1170A8A1-096A-444B-962C-36AAED42864E}"/>
          </ac:spMkLst>
        </pc:spChg>
        <pc:spChg chg="mod">
          <ac:chgData name="Katherine Lonna Dougherty" userId="S::kld286@nau.edu::12bc81b2-5176-4797-b46c-54a293767982" providerId="AD" clId="Web-{CF9448B4-481A-2641-3FE0-7EB193BF2BFB}" dt="2019-04-13T20:00:19.636" v="49" actId="14100"/>
          <ac:spMkLst>
            <pc:docMk/>
            <pc:sldMk cId="4083027854" sldId="277"/>
            <ac:spMk id="4" creationId="{A7FDFC51-FFD9-2A45-AD6B-2CA624879811}"/>
          </ac:spMkLst>
        </pc:spChg>
        <pc:spChg chg="mod">
          <ac:chgData name="Katherine Lonna Dougherty" userId="S::kld286@nau.edu::12bc81b2-5176-4797-b46c-54a293767982" providerId="AD" clId="Web-{CF9448B4-481A-2641-3FE0-7EB193BF2BFB}" dt="2019-04-13T20:01:00.089" v="54" actId="1076"/>
          <ac:spMkLst>
            <pc:docMk/>
            <pc:sldMk cId="4083027854" sldId="277"/>
            <ac:spMk id="7" creationId="{F15F9190-E89D-4447-BC5F-B4AFB8265401}"/>
          </ac:spMkLst>
        </pc:spChg>
        <pc:spChg chg="del">
          <ac:chgData name="Katherine Lonna Dougherty" userId="S::kld286@nau.edu::12bc81b2-5176-4797-b46c-54a293767982" providerId="AD" clId="Web-{CF9448B4-481A-2641-3FE0-7EB193BF2BFB}" dt="2019-04-13T19:57:53.355" v="15"/>
          <ac:spMkLst>
            <pc:docMk/>
            <pc:sldMk cId="4083027854" sldId="277"/>
            <ac:spMk id="38" creationId="{4BBFA14D-8E4F-42D4-B5A0-9588A6A45452}"/>
          </ac:spMkLst>
        </pc:spChg>
        <pc:spChg chg="add del">
          <ac:chgData name="Katherine Lonna Dougherty" userId="S::kld286@nau.edu::12bc81b2-5176-4797-b46c-54a293767982" providerId="AD" clId="Web-{CF9448B4-481A-2641-3FE0-7EB193BF2BFB}" dt="2019-04-13T19:59:48.308" v="40"/>
          <ac:spMkLst>
            <pc:docMk/>
            <pc:sldMk cId="4083027854" sldId="277"/>
            <ac:spMk id="45" creationId="{841ADA27-F8D7-4034-AACF-0E2C0E2546BE}"/>
          </ac:spMkLst>
        </pc:spChg>
        <pc:spChg chg="add">
          <ac:chgData name="Katherine Lonna Dougherty" userId="S::kld286@nau.edu::12bc81b2-5176-4797-b46c-54a293767982" providerId="AD" clId="Web-{CF9448B4-481A-2641-3FE0-7EB193BF2BFB}" dt="2019-04-13T19:59:48.308" v="40"/>
          <ac:spMkLst>
            <pc:docMk/>
            <pc:sldMk cId="4083027854" sldId="277"/>
            <ac:spMk id="52" creationId="{B32DC26D-8B9B-4CC1-B3CC-D3EA0FB162CD}"/>
          </ac:spMkLst>
        </pc:spChg>
        <pc:picChg chg="add mod ord">
          <ac:chgData name="Katherine Lonna Dougherty" userId="S::kld286@nau.edu::12bc81b2-5176-4797-b46c-54a293767982" providerId="AD" clId="Web-{CF9448B4-481A-2641-3FE0-7EB193BF2BFB}" dt="2019-04-13T19:59:48.308" v="40"/>
          <ac:picMkLst>
            <pc:docMk/>
            <pc:sldMk cId="4083027854" sldId="277"/>
            <ac:picMk id="3" creationId="{F19C3356-FB02-4584-A510-648F0632CF0C}"/>
          </ac:picMkLst>
        </pc:picChg>
        <pc:cxnChg chg="del">
          <ac:chgData name="Katherine Lonna Dougherty" userId="S::kld286@nau.edu::12bc81b2-5176-4797-b46c-54a293767982" providerId="AD" clId="Web-{CF9448B4-481A-2641-3FE0-7EB193BF2BFB}" dt="2019-04-13T19:57:53.355" v="15"/>
          <ac:cxnSpMkLst>
            <pc:docMk/>
            <pc:sldMk cId="4083027854" sldId="277"/>
            <ac:cxnSpMk id="40" creationId="{610B2B88-1A1B-486B-9366-918FE2E71D41}"/>
          </ac:cxnSpMkLst>
        </pc:cxnChg>
        <pc:cxnChg chg="add del">
          <ac:chgData name="Katherine Lonna Dougherty" userId="S::kld286@nau.edu::12bc81b2-5176-4797-b46c-54a293767982" providerId="AD" clId="Web-{CF9448B4-481A-2641-3FE0-7EB193BF2BFB}" dt="2019-04-13T19:59:48.308" v="40"/>
          <ac:cxnSpMkLst>
            <pc:docMk/>
            <pc:sldMk cId="4083027854" sldId="277"/>
            <ac:cxnSpMk id="47" creationId="{9CC82DC8-E7AF-4E0A-B62F-9B79E706D9F3}"/>
          </ac:cxnSpMkLst>
        </pc:cxnChg>
        <pc:cxnChg chg="add">
          <ac:chgData name="Katherine Lonna Dougherty" userId="S::kld286@nau.edu::12bc81b2-5176-4797-b46c-54a293767982" providerId="AD" clId="Web-{CF9448B4-481A-2641-3FE0-7EB193BF2BFB}" dt="2019-04-13T19:59:48.308" v="40"/>
          <ac:cxnSpMkLst>
            <pc:docMk/>
            <pc:sldMk cId="4083027854" sldId="277"/>
            <ac:cxnSpMk id="54" creationId="{FBB7ADC3-53A0-44F2-914A-78CADAF33411}"/>
          </ac:cxnSpMkLst>
        </pc:cxnChg>
      </pc:sldChg>
      <pc:sldChg chg="addSp delSp modSp">
        <pc:chgData name="Katherine Lonna Dougherty" userId="S::kld286@nau.edu::12bc81b2-5176-4797-b46c-54a293767982" providerId="AD" clId="Web-{CF9448B4-481A-2641-3FE0-7EB193BF2BFB}" dt="2019-04-13T20:02:26.667" v="75" actId="1076"/>
        <pc:sldMkLst>
          <pc:docMk/>
          <pc:sldMk cId="2703065220" sldId="282"/>
        </pc:sldMkLst>
        <pc:spChg chg="mod">
          <ac:chgData name="Katherine Lonna Dougherty" userId="S::kld286@nau.edu::12bc81b2-5176-4797-b46c-54a293767982" providerId="AD" clId="Web-{CF9448B4-481A-2641-3FE0-7EB193BF2BFB}" dt="2019-04-13T20:02:04.026" v="72"/>
          <ac:spMkLst>
            <pc:docMk/>
            <pc:sldMk cId="2703065220" sldId="282"/>
            <ac:spMk id="4" creationId="{A7FDFC51-FFD9-2A45-AD6B-2CA624879811}"/>
          </ac:spMkLst>
        </pc:spChg>
        <pc:spChg chg="mod">
          <ac:chgData name="Katherine Lonna Dougherty" userId="S::kld286@nau.edu::12bc81b2-5176-4797-b46c-54a293767982" providerId="AD" clId="Web-{CF9448B4-481A-2641-3FE0-7EB193BF2BFB}" dt="2019-04-13T20:02:26.667" v="75" actId="1076"/>
          <ac:spMkLst>
            <pc:docMk/>
            <pc:sldMk cId="2703065220" sldId="282"/>
            <ac:spMk id="12" creationId="{EE65FBA1-B17E-4DE6-B2F9-6CE6DD04804D}"/>
          </ac:spMkLst>
        </pc:spChg>
        <pc:spChg chg="del">
          <ac:chgData name="Katherine Lonna Dougherty" userId="S::kld286@nau.edu::12bc81b2-5176-4797-b46c-54a293767982" providerId="AD" clId="Web-{CF9448B4-481A-2641-3FE0-7EB193BF2BFB}" dt="2019-04-13T20:01:33.276" v="55"/>
          <ac:spMkLst>
            <pc:docMk/>
            <pc:sldMk cId="2703065220" sldId="282"/>
            <ac:spMk id="64" creationId="{841ADA27-F8D7-4034-AACF-0E2C0E2546BE}"/>
          </ac:spMkLst>
        </pc:spChg>
        <pc:spChg chg="add">
          <ac:chgData name="Katherine Lonna Dougherty" userId="S::kld286@nau.edu::12bc81b2-5176-4797-b46c-54a293767982" providerId="AD" clId="Web-{CF9448B4-481A-2641-3FE0-7EB193BF2BFB}" dt="2019-04-13T20:01:33.276" v="55"/>
          <ac:spMkLst>
            <pc:docMk/>
            <pc:sldMk cId="2703065220" sldId="282"/>
            <ac:spMk id="71" creationId="{B32DC26D-8B9B-4CC1-B3CC-D3EA0FB162CD}"/>
          </ac:spMkLst>
        </pc:spChg>
        <pc:picChg chg="mod">
          <ac:chgData name="Katherine Lonna Dougherty" userId="S::kld286@nau.edu::12bc81b2-5176-4797-b46c-54a293767982" providerId="AD" clId="Web-{CF9448B4-481A-2641-3FE0-7EB193BF2BFB}" dt="2019-04-13T20:02:19.354" v="74" actId="1076"/>
          <ac:picMkLst>
            <pc:docMk/>
            <pc:sldMk cId="2703065220" sldId="282"/>
            <ac:picMk id="10" creationId="{5189BE55-D2E9-489E-A58E-6B7EC0ACA7FE}"/>
          </ac:picMkLst>
        </pc:picChg>
        <pc:cxnChg chg="del">
          <ac:chgData name="Katherine Lonna Dougherty" userId="S::kld286@nau.edu::12bc81b2-5176-4797-b46c-54a293767982" providerId="AD" clId="Web-{CF9448B4-481A-2641-3FE0-7EB193BF2BFB}" dt="2019-04-13T20:01:33.276" v="55"/>
          <ac:cxnSpMkLst>
            <pc:docMk/>
            <pc:sldMk cId="2703065220" sldId="282"/>
            <ac:cxnSpMk id="66" creationId="{9CC82DC8-E7AF-4E0A-B62F-9B79E706D9F3}"/>
          </ac:cxnSpMkLst>
        </pc:cxnChg>
        <pc:cxnChg chg="add">
          <ac:chgData name="Katherine Lonna Dougherty" userId="S::kld286@nau.edu::12bc81b2-5176-4797-b46c-54a293767982" providerId="AD" clId="Web-{CF9448B4-481A-2641-3FE0-7EB193BF2BFB}" dt="2019-04-13T20:01:33.276" v="55"/>
          <ac:cxnSpMkLst>
            <pc:docMk/>
            <pc:sldMk cId="2703065220" sldId="282"/>
            <ac:cxnSpMk id="73" creationId="{FBB7ADC3-53A0-44F2-914A-78CADAF33411}"/>
          </ac:cxnSpMkLst>
        </pc:cxnChg>
      </pc:sldChg>
      <pc:sldChg chg="modSp">
        <pc:chgData name="Katherine Lonna Dougherty" userId="S::kld286@nau.edu::12bc81b2-5176-4797-b46c-54a293767982" providerId="AD" clId="Web-{CF9448B4-481A-2641-3FE0-7EB193BF2BFB}" dt="2019-04-13T20:03:13.979" v="77" actId="14100"/>
        <pc:sldMkLst>
          <pc:docMk/>
          <pc:sldMk cId="686910590" sldId="294"/>
        </pc:sldMkLst>
        <pc:picChg chg="mod">
          <ac:chgData name="Katherine Lonna Dougherty" userId="S::kld286@nau.edu::12bc81b2-5176-4797-b46c-54a293767982" providerId="AD" clId="Web-{CF9448B4-481A-2641-3FE0-7EB193BF2BFB}" dt="2019-04-13T20:03:13.979" v="77" actId="14100"/>
          <ac:picMkLst>
            <pc:docMk/>
            <pc:sldMk cId="686910590" sldId="294"/>
            <ac:picMk id="2" creationId="{27A5D41A-D45A-4F11-9A23-D82CBD5FD80A}"/>
          </ac:picMkLst>
        </pc:picChg>
      </pc:sldChg>
    </pc:docChg>
  </pc:docChgLst>
  <pc:docChgLst>
    <pc:chgData name="Steven H Stacy" userId="S::shs76@nau.edu::a891c099-6680-4ac2-91b0-9b0e0707eac8" providerId="AD" clId="Web-{B97DDE7D-5997-AF39-248B-23F20295359E}"/>
    <pc:docChg chg="modSld">
      <pc:chgData name="Steven H Stacy" userId="S::shs76@nau.edu::a891c099-6680-4ac2-91b0-9b0e0707eac8" providerId="AD" clId="Web-{B97DDE7D-5997-AF39-248B-23F20295359E}" dt="2019-04-15T07:35:42.715" v="845" actId="1076"/>
      <pc:docMkLst>
        <pc:docMk/>
      </pc:docMkLst>
      <pc:sldChg chg="modSp">
        <pc:chgData name="Steven H Stacy" userId="S::shs76@nau.edu::a891c099-6680-4ac2-91b0-9b0e0707eac8" providerId="AD" clId="Web-{B97DDE7D-5997-AF39-248B-23F20295359E}" dt="2019-04-15T07:17:32.198" v="741" actId="20577"/>
        <pc:sldMkLst>
          <pc:docMk/>
          <pc:sldMk cId="3221479904" sldId="257"/>
        </pc:sldMkLst>
        <pc:spChg chg="mod">
          <ac:chgData name="Steven H Stacy" userId="S::shs76@nau.edu::a891c099-6680-4ac2-91b0-9b0e0707eac8" providerId="AD" clId="Web-{B97DDE7D-5997-AF39-248B-23F20295359E}" dt="2019-04-15T07:17:32.198" v="741" actId="20577"/>
          <ac:spMkLst>
            <pc:docMk/>
            <pc:sldMk cId="3221479904" sldId="257"/>
            <ac:spMk id="18" creationId="{4BC2EB71-EBD3-46EE-8B2A-4F99400F9E8D}"/>
          </ac:spMkLst>
        </pc:spChg>
      </pc:sldChg>
      <pc:sldChg chg="modSp">
        <pc:chgData name="Steven H Stacy" userId="S::shs76@nau.edu::a891c099-6680-4ac2-91b0-9b0e0707eac8" providerId="AD" clId="Web-{B97DDE7D-5997-AF39-248B-23F20295359E}" dt="2019-04-15T07:20:33.999" v="750" actId="1076"/>
        <pc:sldMkLst>
          <pc:docMk/>
          <pc:sldMk cId="3989529054" sldId="258"/>
        </pc:sldMkLst>
        <pc:picChg chg="mod modCrop">
          <ac:chgData name="Steven H Stacy" userId="S::shs76@nau.edu::a891c099-6680-4ac2-91b0-9b0e0707eac8" providerId="AD" clId="Web-{B97DDE7D-5997-AF39-248B-23F20295359E}" dt="2019-04-15T07:20:33.999" v="750" actId="1076"/>
          <ac:picMkLst>
            <pc:docMk/>
            <pc:sldMk cId="3989529054" sldId="258"/>
            <ac:picMk id="2" creationId="{4C73FAAB-B286-4230-A9C9-CB8E859FD9F3}"/>
          </ac:picMkLst>
        </pc:picChg>
      </pc:sldChg>
      <pc:sldChg chg="modSp">
        <pc:chgData name="Steven H Stacy" userId="S::shs76@nau.edu::a891c099-6680-4ac2-91b0-9b0e0707eac8" providerId="AD" clId="Web-{B97DDE7D-5997-AF39-248B-23F20295359E}" dt="2019-04-15T07:21:56.942" v="759" actId="1076"/>
        <pc:sldMkLst>
          <pc:docMk/>
          <pc:sldMk cId="203571843" sldId="261"/>
        </pc:sldMkLst>
        <pc:spChg chg="mod">
          <ac:chgData name="Steven H Stacy" userId="S::shs76@nau.edu::a891c099-6680-4ac2-91b0-9b0e0707eac8" providerId="AD" clId="Web-{B97DDE7D-5997-AF39-248B-23F20295359E}" dt="2019-04-15T07:21:56.942" v="759" actId="1076"/>
          <ac:spMkLst>
            <pc:docMk/>
            <pc:sldMk cId="203571843" sldId="261"/>
            <ac:spMk id="6" creationId="{0E72B787-BA8E-4DCC-80DF-4A1C37CCF2D8}"/>
          </ac:spMkLst>
        </pc:spChg>
        <pc:picChg chg="mod">
          <ac:chgData name="Steven H Stacy" userId="S::shs76@nau.edu::a891c099-6680-4ac2-91b0-9b0e0707eac8" providerId="AD" clId="Web-{B97DDE7D-5997-AF39-248B-23F20295359E}" dt="2019-04-15T07:21:33.796" v="755" actId="1076"/>
          <ac:picMkLst>
            <pc:docMk/>
            <pc:sldMk cId="203571843" sldId="261"/>
            <ac:picMk id="11" creationId="{AA9A5ACB-7CD6-4755-8500-D51919707C0E}"/>
          </ac:picMkLst>
        </pc:picChg>
      </pc:sldChg>
      <pc:sldChg chg="modSp">
        <pc:chgData name="Steven H Stacy" userId="S::shs76@nau.edu::a891c099-6680-4ac2-91b0-9b0e0707eac8" providerId="AD" clId="Web-{B97DDE7D-5997-AF39-248B-23F20295359E}" dt="2019-04-15T07:26:33.056" v="776" actId="14100"/>
        <pc:sldMkLst>
          <pc:docMk/>
          <pc:sldMk cId="2737212500" sldId="272"/>
        </pc:sldMkLst>
        <pc:graphicFrameChg chg="mod">
          <ac:chgData name="Steven H Stacy" userId="S::shs76@nau.edu::a891c099-6680-4ac2-91b0-9b0e0707eac8" providerId="AD" clId="Web-{B97DDE7D-5997-AF39-248B-23F20295359E}" dt="2019-04-15T07:26:33.056" v="776" actId="14100"/>
          <ac:graphicFrameMkLst>
            <pc:docMk/>
            <pc:sldMk cId="2737212500" sldId="272"/>
            <ac:graphicFrameMk id="2" creationId="{F0DDF954-46EC-43E7-B7FC-C65BFF413F5D}"/>
          </ac:graphicFrameMkLst>
        </pc:graphicFrameChg>
      </pc:sldChg>
      <pc:sldChg chg="modSp">
        <pc:chgData name="Steven H Stacy" userId="S::shs76@nau.edu::a891c099-6680-4ac2-91b0-9b0e0707eac8" providerId="AD" clId="Web-{B97DDE7D-5997-AF39-248B-23F20295359E}" dt="2019-04-15T07:33:42.715" v="833" actId="14100"/>
        <pc:sldMkLst>
          <pc:docMk/>
          <pc:sldMk cId="308845804" sldId="273"/>
        </pc:sldMkLst>
        <pc:spChg chg="mod">
          <ac:chgData name="Steven H Stacy" userId="S::shs76@nau.edu::a891c099-6680-4ac2-91b0-9b0e0707eac8" providerId="AD" clId="Web-{B97DDE7D-5997-AF39-248B-23F20295359E}" dt="2019-04-15T07:32:59.199" v="827" actId="1076"/>
          <ac:spMkLst>
            <pc:docMk/>
            <pc:sldMk cId="308845804" sldId="273"/>
            <ac:spMk id="802" creationId="{B68CCF59-A5B9-4A9A-8211-FA2346AF16F0}"/>
          </ac:spMkLst>
        </pc:spChg>
        <pc:spChg chg="mod">
          <ac:chgData name="Steven H Stacy" userId="S::shs76@nau.edu::a891c099-6680-4ac2-91b0-9b0e0707eac8" providerId="AD" clId="Web-{B97DDE7D-5997-AF39-248B-23F20295359E}" dt="2019-04-15T07:33:31.886" v="832" actId="14100"/>
          <ac:spMkLst>
            <pc:docMk/>
            <pc:sldMk cId="308845804" sldId="273"/>
            <ac:spMk id="803" creationId="{F8731E33-07AF-4376-90F7-17D132D1E8AE}"/>
          </ac:spMkLst>
        </pc:spChg>
        <pc:spChg chg="mod">
          <ac:chgData name="Steven H Stacy" userId="S::shs76@nau.edu::a891c099-6680-4ac2-91b0-9b0e0707eac8" providerId="AD" clId="Web-{B97DDE7D-5997-AF39-248B-23F20295359E}" dt="2019-04-15T07:32:05.277" v="820" actId="14100"/>
          <ac:spMkLst>
            <pc:docMk/>
            <pc:sldMk cId="308845804" sldId="273"/>
            <ac:spMk id="2720" creationId="{5FC68B24-02DD-4D0A-8F2E-74F39D364C67}"/>
          </ac:spMkLst>
        </pc:spChg>
        <pc:graphicFrameChg chg="mod">
          <ac:chgData name="Steven H Stacy" userId="S::shs76@nau.edu::a891c099-6680-4ac2-91b0-9b0e0707eac8" providerId="AD" clId="Web-{B97DDE7D-5997-AF39-248B-23F20295359E}" dt="2019-04-15T07:28:04.150" v="787" actId="1076"/>
          <ac:graphicFrameMkLst>
            <pc:docMk/>
            <pc:sldMk cId="308845804" sldId="273"/>
            <ac:graphicFrameMk id="2" creationId="{E4A4C1CD-318A-4F4A-87A6-C4F77FA5936F}"/>
          </ac:graphicFrameMkLst>
        </pc:graphicFrameChg>
        <pc:picChg chg="mod">
          <ac:chgData name="Steven H Stacy" userId="S::shs76@nau.edu::a891c099-6680-4ac2-91b0-9b0e0707eac8" providerId="AD" clId="Web-{B97DDE7D-5997-AF39-248B-23F20295359E}" dt="2019-04-15T07:33:22.621" v="831" actId="14100"/>
          <ac:picMkLst>
            <pc:docMk/>
            <pc:sldMk cId="308845804" sldId="273"/>
            <ac:picMk id="2136" creationId="{8ED43CBE-827B-401B-A364-801D92B01135}"/>
          </ac:picMkLst>
        </pc:picChg>
        <pc:picChg chg="mod modCrop">
          <ac:chgData name="Steven H Stacy" userId="S::shs76@nau.edu::a891c099-6680-4ac2-91b0-9b0e0707eac8" providerId="AD" clId="Web-{B97DDE7D-5997-AF39-248B-23F20295359E}" dt="2019-04-15T07:33:42.715" v="833" actId="14100"/>
          <ac:picMkLst>
            <pc:docMk/>
            <pc:sldMk cId="308845804" sldId="273"/>
            <ac:picMk id="2154" creationId="{5459F336-36FC-4D9A-98EC-B2082C0BBD66}"/>
          </ac:picMkLst>
        </pc:picChg>
        <pc:picChg chg="mod modCrop">
          <ac:chgData name="Steven H Stacy" userId="S::shs76@nau.edu::a891c099-6680-4ac2-91b0-9b0e0707eac8" providerId="AD" clId="Web-{B97DDE7D-5997-AF39-248B-23F20295359E}" dt="2019-04-15T07:32:44.574" v="826" actId="1076"/>
          <ac:picMkLst>
            <pc:docMk/>
            <pc:sldMk cId="308845804" sldId="273"/>
            <ac:picMk id="2164" creationId="{3EAA810D-76C7-4052-8629-348BFA798747}"/>
          </ac:picMkLst>
        </pc:picChg>
      </pc:sldChg>
      <pc:sldChg chg="modSp">
        <pc:chgData name="Steven H Stacy" userId="S::shs76@nau.edu::a891c099-6680-4ac2-91b0-9b0e0707eac8" providerId="AD" clId="Web-{B97DDE7D-5997-AF39-248B-23F20295359E}" dt="2019-04-15T07:23:21.349" v="764" actId="14100"/>
        <pc:sldMkLst>
          <pc:docMk/>
          <pc:sldMk cId="1432132" sldId="275"/>
        </pc:sldMkLst>
        <pc:picChg chg="mod modCrop">
          <ac:chgData name="Steven H Stacy" userId="S::shs76@nau.edu::a891c099-6680-4ac2-91b0-9b0e0707eac8" providerId="AD" clId="Web-{B97DDE7D-5997-AF39-248B-23F20295359E}" dt="2019-04-15T07:23:21.349" v="764" actId="14100"/>
          <ac:picMkLst>
            <pc:docMk/>
            <pc:sldMk cId="1432132" sldId="275"/>
            <ac:picMk id="2" creationId="{AADB9317-5059-4A21-9286-27EEBCE237D8}"/>
          </ac:picMkLst>
        </pc:picChg>
      </pc:sldChg>
      <pc:sldChg chg="addSp delSp modSp">
        <pc:chgData name="Steven H Stacy" userId="S::shs76@nau.edu::a891c099-6680-4ac2-91b0-9b0e0707eac8" providerId="AD" clId="Web-{B97DDE7D-5997-AF39-248B-23F20295359E}" dt="2019-04-15T07:16:30.542" v="734" actId="20577"/>
        <pc:sldMkLst>
          <pc:docMk/>
          <pc:sldMk cId="4083027854" sldId="277"/>
        </pc:sldMkLst>
        <pc:spChg chg="mod">
          <ac:chgData name="Steven H Stacy" userId="S::shs76@nau.edu::a891c099-6680-4ac2-91b0-9b0e0707eac8" providerId="AD" clId="Web-{B97DDE7D-5997-AF39-248B-23F20295359E}" dt="2019-04-15T07:15:39.526" v="717"/>
          <ac:spMkLst>
            <pc:docMk/>
            <pc:sldMk cId="4083027854" sldId="277"/>
            <ac:spMk id="2" creationId="{00000000-0000-0000-0000-000000000000}"/>
          </ac:spMkLst>
        </pc:spChg>
        <pc:spChg chg="mod">
          <ac:chgData name="Steven H Stacy" userId="S::shs76@nau.edu::a891c099-6680-4ac2-91b0-9b0e0707eac8" providerId="AD" clId="Web-{B97DDE7D-5997-AF39-248B-23F20295359E}" dt="2019-04-15T07:16:00.276" v="726" actId="1076"/>
          <ac:spMkLst>
            <pc:docMk/>
            <pc:sldMk cId="4083027854" sldId="277"/>
            <ac:spMk id="4" creationId="{A7FDFC51-FFD9-2A45-AD6B-2CA624879811}"/>
          </ac:spMkLst>
        </pc:spChg>
        <pc:spChg chg="mod">
          <ac:chgData name="Steven H Stacy" userId="S::shs76@nau.edu::a891c099-6680-4ac2-91b0-9b0e0707eac8" providerId="AD" clId="Web-{B97DDE7D-5997-AF39-248B-23F20295359E}" dt="2019-04-15T07:16:30.542" v="734" actId="20577"/>
          <ac:spMkLst>
            <pc:docMk/>
            <pc:sldMk cId="4083027854" sldId="277"/>
            <ac:spMk id="7" creationId="{F15F9190-E89D-4447-BC5F-B4AFB8265401}"/>
          </ac:spMkLst>
        </pc:spChg>
        <pc:spChg chg="add del">
          <ac:chgData name="Steven H Stacy" userId="S::shs76@nau.edu::a891c099-6680-4ac2-91b0-9b0e0707eac8" providerId="AD" clId="Web-{B97DDE7D-5997-AF39-248B-23F20295359E}" dt="2019-04-15T07:14:48.323" v="698"/>
          <ac:spMkLst>
            <pc:docMk/>
            <pc:sldMk cId="4083027854" sldId="277"/>
            <ac:spMk id="58" creationId="{841ADA27-F8D7-4034-AACF-0E2C0E2546BE}"/>
          </ac:spMkLst>
        </pc:spChg>
        <pc:spChg chg="add del">
          <ac:chgData name="Steven H Stacy" userId="S::shs76@nau.edu::a891c099-6680-4ac2-91b0-9b0e0707eac8" providerId="AD" clId="Web-{B97DDE7D-5997-AF39-248B-23F20295359E}" dt="2019-04-15T07:14:48.307" v="697"/>
          <ac:spMkLst>
            <pc:docMk/>
            <pc:sldMk cId="4083027854" sldId="277"/>
            <ac:spMk id="62" creationId="{841ADA27-F8D7-4034-AACF-0E2C0E2546BE}"/>
          </ac:spMkLst>
        </pc:spChg>
        <pc:spChg chg="add del">
          <ac:chgData name="Steven H Stacy" userId="S::shs76@nau.edu::a891c099-6680-4ac2-91b0-9b0e0707eac8" providerId="AD" clId="Web-{B97DDE7D-5997-AF39-248B-23F20295359E}" dt="2019-04-15T07:15:39.526" v="717"/>
          <ac:spMkLst>
            <pc:docMk/>
            <pc:sldMk cId="4083027854" sldId="277"/>
            <ac:spMk id="64" creationId="{B32DC26D-8B9B-4CC1-B3CC-D3EA0FB162CD}"/>
          </ac:spMkLst>
        </pc:spChg>
        <pc:spChg chg="add del">
          <ac:chgData name="Steven H Stacy" userId="S::shs76@nau.edu::a891c099-6680-4ac2-91b0-9b0e0707eac8" providerId="AD" clId="Web-{B97DDE7D-5997-AF39-248B-23F20295359E}" dt="2019-04-15T07:14:42.104" v="695"/>
          <ac:spMkLst>
            <pc:docMk/>
            <pc:sldMk cId="4083027854" sldId="277"/>
            <ac:spMk id="65" creationId="{B32DC26D-8B9B-4CC1-B3CC-D3EA0FB162CD}"/>
          </ac:spMkLst>
        </pc:spChg>
        <pc:spChg chg="add">
          <ac:chgData name="Steven H Stacy" userId="S::shs76@nau.edu::a891c099-6680-4ac2-91b0-9b0e0707eac8" providerId="AD" clId="Web-{B97DDE7D-5997-AF39-248B-23F20295359E}" dt="2019-04-15T07:15:39.526" v="717"/>
          <ac:spMkLst>
            <pc:docMk/>
            <pc:sldMk cId="4083027854" sldId="277"/>
            <ac:spMk id="71" creationId="{841ADA27-F8D7-4034-AACF-0E2C0E2546BE}"/>
          </ac:spMkLst>
        </pc:spChg>
        <pc:picChg chg="mod">
          <ac:chgData name="Steven H Stacy" userId="S::shs76@nau.edu::a891c099-6680-4ac2-91b0-9b0e0707eac8" providerId="AD" clId="Web-{B97DDE7D-5997-AF39-248B-23F20295359E}" dt="2019-04-15T07:15:57.542" v="725" actId="1076"/>
          <ac:picMkLst>
            <pc:docMk/>
            <pc:sldMk cId="4083027854" sldId="277"/>
            <ac:picMk id="5" creationId="{8CE12958-2EBF-46AE-A52F-632E07C37D06}"/>
          </ac:picMkLst>
        </pc:picChg>
        <pc:cxnChg chg="add del">
          <ac:chgData name="Steven H Stacy" userId="S::shs76@nau.edu::a891c099-6680-4ac2-91b0-9b0e0707eac8" providerId="AD" clId="Web-{B97DDE7D-5997-AF39-248B-23F20295359E}" dt="2019-04-15T07:14:48.323" v="698"/>
          <ac:cxnSpMkLst>
            <pc:docMk/>
            <pc:sldMk cId="4083027854" sldId="277"/>
            <ac:cxnSpMk id="60" creationId="{9CC82DC8-E7AF-4E0A-B62F-9B79E706D9F3}"/>
          </ac:cxnSpMkLst>
        </pc:cxnChg>
        <pc:cxnChg chg="add del">
          <ac:chgData name="Steven H Stacy" userId="S::shs76@nau.edu::a891c099-6680-4ac2-91b0-9b0e0707eac8" providerId="AD" clId="Web-{B97DDE7D-5997-AF39-248B-23F20295359E}" dt="2019-04-15T07:14:48.307" v="697"/>
          <ac:cxnSpMkLst>
            <pc:docMk/>
            <pc:sldMk cId="4083027854" sldId="277"/>
            <ac:cxnSpMk id="63" creationId="{9CC82DC8-E7AF-4E0A-B62F-9B79E706D9F3}"/>
          </ac:cxnSpMkLst>
        </pc:cxnChg>
        <pc:cxnChg chg="add del">
          <ac:chgData name="Steven H Stacy" userId="S::shs76@nau.edu::a891c099-6680-4ac2-91b0-9b0e0707eac8" providerId="AD" clId="Web-{B97DDE7D-5997-AF39-248B-23F20295359E}" dt="2019-04-15T07:15:39.526" v="717"/>
          <ac:cxnSpMkLst>
            <pc:docMk/>
            <pc:sldMk cId="4083027854" sldId="277"/>
            <ac:cxnSpMk id="66" creationId="{FBB7ADC3-53A0-44F2-914A-78CADAF33411}"/>
          </ac:cxnSpMkLst>
        </pc:cxnChg>
        <pc:cxnChg chg="add del">
          <ac:chgData name="Steven H Stacy" userId="S::shs76@nau.edu::a891c099-6680-4ac2-91b0-9b0e0707eac8" providerId="AD" clId="Web-{B97DDE7D-5997-AF39-248B-23F20295359E}" dt="2019-04-15T07:14:42.104" v="695"/>
          <ac:cxnSpMkLst>
            <pc:docMk/>
            <pc:sldMk cId="4083027854" sldId="277"/>
            <ac:cxnSpMk id="67" creationId="{FBB7ADC3-53A0-44F2-914A-78CADAF33411}"/>
          </ac:cxnSpMkLst>
        </pc:cxnChg>
        <pc:cxnChg chg="add">
          <ac:chgData name="Steven H Stacy" userId="S::shs76@nau.edu::a891c099-6680-4ac2-91b0-9b0e0707eac8" providerId="AD" clId="Web-{B97DDE7D-5997-AF39-248B-23F20295359E}" dt="2019-04-15T07:15:39.526" v="717"/>
          <ac:cxnSpMkLst>
            <pc:docMk/>
            <pc:sldMk cId="4083027854" sldId="277"/>
            <ac:cxnSpMk id="73" creationId="{9CC82DC8-E7AF-4E0A-B62F-9B79E706D9F3}"/>
          </ac:cxnSpMkLst>
        </pc:cxnChg>
      </pc:sldChg>
      <pc:sldChg chg="modSp">
        <pc:chgData name="Steven H Stacy" userId="S::shs76@nau.edu::a891c099-6680-4ac2-91b0-9b0e0707eac8" providerId="AD" clId="Web-{B97DDE7D-5997-AF39-248B-23F20295359E}" dt="2019-04-15T07:34:29.715" v="838" actId="14100"/>
        <pc:sldMkLst>
          <pc:docMk/>
          <pc:sldMk cId="2687412850" sldId="278"/>
        </pc:sldMkLst>
        <pc:spChg chg="mod">
          <ac:chgData name="Steven H Stacy" userId="S::shs76@nau.edu::a891c099-6680-4ac2-91b0-9b0e0707eac8" providerId="AD" clId="Web-{B97DDE7D-5997-AF39-248B-23F20295359E}" dt="2019-04-15T07:34:29.715" v="838" actId="14100"/>
          <ac:spMkLst>
            <pc:docMk/>
            <pc:sldMk cId="2687412850" sldId="278"/>
            <ac:spMk id="4" creationId="{A7FDFC51-FFD9-2A45-AD6B-2CA624879811}"/>
          </ac:spMkLst>
        </pc:spChg>
      </pc:sldChg>
      <pc:sldChg chg="modSp">
        <pc:chgData name="Steven H Stacy" userId="S::shs76@nau.edu::a891c099-6680-4ac2-91b0-9b0e0707eac8" providerId="AD" clId="Web-{B97DDE7D-5997-AF39-248B-23F20295359E}" dt="2019-04-15T07:13:42.401" v="693" actId="1076"/>
        <pc:sldMkLst>
          <pc:docMk/>
          <pc:sldMk cId="3689276887" sldId="281"/>
        </pc:sldMkLst>
        <pc:spChg chg="mod">
          <ac:chgData name="Steven H Stacy" userId="S::shs76@nau.edu::a891c099-6680-4ac2-91b0-9b0e0707eac8" providerId="AD" clId="Web-{B97DDE7D-5997-AF39-248B-23F20295359E}" dt="2019-04-15T07:12:33.995" v="622" actId="1076"/>
          <ac:spMkLst>
            <pc:docMk/>
            <pc:sldMk cId="3689276887" sldId="281"/>
            <ac:spMk id="5" creationId="{0EB316DA-D3EA-40F0-A99D-30F049C93ABB}"/>
          </ac:spMkLst>
        </pc:spChg>
        <pc:graphicFrameChg chg="mod modGraphic">
          <ac:chgData name="Steven H Stacy" userId="S::shs76@nau.edu::a891c099-6680-4ac2-91b0-9b0e0707eac8" providerId="AD" clId="Web-{B97DDE7D-5997-AF39-248B-23F20295359E}" dt="2019-04-15T07:13:42.401" v="693" actId="1076"/>
          <ac:graphicFrameMkLst>
            <pc:docMk/>
            <pc:sldMk cId="3689276887" sldId="281"/>
            <ac:graphicFrameMk id="3" creationId="{D6D6CECD-65D7-44ED-B965-B6A86185F80F}"/>
          </ac:graphicFrameMkLst>
        </pc:graphicFrameChg>
      </pc:sldChg>
      <pc:sldChg chg="modSp">
        <pc:chgData name="Steven H Stacy" userId="S::shs76@nau.edu::a891c099-6680-4ac2-91b0-9b0e0707eac8" providerId="AD" clId="Web-{B97DDE7D-5997-AF39-248B-23F20295359E}" dt="2019-04-15T07:11:55.917" v="621" actId="20577"/>
        <pc:sldMkLst>
          <pc:docMk/>
          <pc:sldMk cId="2703065220" sldId="282"/>
        </pc:sldMkLst>
        <pc:spChg chg="mod">
          <ac:chgData name="Steven H Stacy" userId="S::shs76@nau.edu::a891c099-6680-4ac2-91b0-9b0e0707eac8" providerId="AD" clId="Web-{B97DDE7D-5997-AF39-248B-23F20295359E}" dt="2019-04-15T07:11:55.917" v="621" actId="20577"/>
          <ac:spMkLst>
            <pc:docMk/>
            <pc:sldMk cId="2703065220" sldId="282"/>
            <ac:spMk id="4" creationId="{A7FDFC51-FFD9-2A45-AD6B-2CA624879811}"/>
          </ac:spMkLst>
        </pc:spChg>
      </pc:sldChg>
      <pc:sldChg chg="modSp">
        <pc:chgData name="Steven H Stacy" userId="S::shs76@nau.edu::a891c099-6680-4ac2-91b0-9b0e0707eac8" providerId="AD" clId="Web-{B97DDE7D-5997-AF39-248B-23F20295359E}" dt="2019-04-15T07:26:05.931" v="772" actId="1076"/>
        <pc:sldMkLst>
          <pc:docMk/>
          <pc:sldMk cId="4209514499" sldId="285"/>
        </pc:sldMkLst>
        <pc:graphicFrameChg chg="mod">
          <ac:chgData name="Steven H Stacy" userId="S::shs76@nau.edu::a891c099-6680-4ac2-91b0-9b0e0707eac8" providerId="AD" clId="Web-{B97DDE7D-5997-AF39-248B-23F20295359E}" dt="2019-04-15T07:26:05.931" v="772" actId="1076"/>
          <ac:graphicFrameMkLst>
            <pc:docMk/>
            <pc:sldMk cId="4209514499" sldId="285"/>
            <ac:graphicFrameMk id="12" creationId="{ABA51A9D-CF21-45D6-B310-426F36149AD6}"/>
          </ac:graphicFrameMkLst>
        </pc:graphicFrameChg>
      </pc:sldChg>
      <pc:sldChg chg="modSp">
        <pc:chgData name="Steven H Stacy" userId="S::shs76@nau.edu::a891c099-6680-4ac2-91b0-9b0e0707eac8" providerId="AD" clId="Web-{B97DDE7D-5997-AF39-248B-23F20295359E}" dt="2019-04-15T07:10:01.666" v="612" actId="20577"/>
        <pc:sldMkLst>
          <pc:docMk/>
          <pc:sldMk cId="1347677345" sldId="286"/>
        </pc:sldMkLst>
        <pc:spChg chg="mod">
          <ac:chgData name="Steven H Stacy" userId="S::shs76@nau.edu::a891c099-6680-4ac2-91b0-9b0e0707eac8" providerId="AD" clId="Web-{B97DDE7D-5997-AF39-248B-23F20295359E}" dt="2019-04-15T07:10:01.666" v="612" actId="20577"/>
          <ac:spMkLst>
            <pc:docMk/>
            <pc:sldMk cId="1347677345" sldId="286"/>
            <ac:spMk id="5" creationId="{5DEB15D6-D749-4C31-9692-039053853D4F}"/>
          </ac:spMkLst>
        </pc:spChg>
      </pc:sldChg>
      <pc:sldChg chg="modSp">
        <pc:chgData name="Steven H Stacy" userId="S::shs76@nau.edu::a891c099-6680-4ac2-91b0-9b0e0707eac8" providerId="AD" clId="Web-{B97DDE7D-5997-AF39-248B-23F20295359E}" dt="2019-04-15T07:35:13.793" v="843" actId="14100"/>
        <pc:sldMkLst>
          <pc:docMk/>
          <pc:sldMk cId="2869922189" sldId="288"/>
        </pc:sldMkLst>
        <pc:picChg chg="mod modCrop">
          <ac:chgData name="Steven H Stacy" userId="S::shs76@nau.edu::a891c099-6680-4ac2-91b0-9b0e0707eac8" providerId="AD" clId="Web-{B97DDE7D-5997-AF39-248B-23F20295359E}" dt="2019-04-15T07:35:13.793" v="843" actId="14100"/>
          <ac:picMkLst>
            <pc:docMk/>
            <pc:sldMk cId="2869922189" sldId="288"/>
            <ac:picMk id="3" creationId="{3AE5524C-B8F4-4013-9771-C64F8DAA5E3F}"/>
          </ac:picMkLst>
        </pc:picChg>
      </pc:sldChg>
      <pc:sldChg chg="addSp modSp">
        <pc:chgData name="Steven H Stacy" userId="S::shs76@nau.edu::a891c099-6680-4ac2-91b0-9b0e0707eac8" providerId="AD" clId="Web-{B97DDE7D-5997-AF39-248B-23F20295359E}" dt="2019-04-15T05:55:27.642" v="152"/>
        <pc:sldMkLst>
          <pc:docMk/>
          <pc:sldMk cId="1852147704" sldId="291"/>
        </pc:sldMkLst>
        <pc:spChg chg="add mod">
          <ac:chgData name="Steven H Stacy" userId="S::shs76@nau.edu::a891c099-6680-4ac2-91b0-9b0e0707eac8" providerId="AD" clId="Web-{B97DDE7D-5997-AF39-248B-23F20295359E}" dt="2019-04-15T05:55:15.658" v="147" actId="20577"/>
          <ac:spMkLst>
            <pc:docMk/>
            <pc:sldMk cId="1852147704" sldId="291"/>
            <ac:spMk id="2" creationId="{5E32CBA9-4BBA-47D3-BC41-67540BAD2187}"/>
          </ac:spMkLst>
        </pc:spChg>
        <pc:graphicFrameChg chg="mod modGraphic">
          <ac:chgData name="Steven H Stacy" userId="S::shs76@nau.edu::a891c099-6680-4ac2-91b0-9b0e0707eac8" providerId="AD" clId="Web-{B97DDE7D-5997-AF39-248B-23F20295359E}" dt="2019-04-15T05:55:27.642" v="152"/>
          <ac:graphicFrameMkLst>
            <pc:docMk/>
            <pc:sldMk cId="1852147704" sldId="291"/>
            <ac:graphicFrameMk id="6" creationId="{9E36B2EB-7376-4ACA-BD2A-0A958E07AB1F}"/>
          </ac:graphicFrameMkLst>
        </pc:graphicFrameChg>
      </pc:sldChg>
      <pc:sldChg chg="modSp">
        <pc:chgData name="Steven H Stacy" userId="S::shs76@nau.edu::a891c099-6680-4ac2-91b0-9b0e0707eac8" providerId="AD" clId="Web-{B97DDE7D-5997-AF39-248B-23F20295359E}" dt="2019-04-15T07:35:42.715" v="845" actId="1076"/>
        <pc:sldMkLst>
          <pc:docMk/>
          <pc:sldMk cId="2269244106" sldId="292"/>
        </pc:sldMkLst>
        <pc:graphicFrameChg chg="mod modGraphic">
          <ac:chgData name="Steven H Stacy" userId="S::shs76@nau.edu::a891c099-6680-4ac2-91b0-9b0e0707eac8" providerId="AD" clId="Web-{B97DDE7D-5997-AF39-248B-23F20295359E}" dt="2019-04-15T07:35:42.715" v="845" actId="1076"/>
          <ac:graphicFrameMkLst>
            <pc:docMk/>
            <pc:sldMk cId="2269244106" sldId="292"/>
            <ac:graphicFrameMk id="3" creationId="{AEE0F2D2-6C80-4DCC-AB3F-773BFEAA7E17}"/>
          </ac:graphicFrameMkLst>
        </pc:graphicFrameChg>
      </pc:sldChg>
      <pc:sldChg chg="modSp">
        <pc:chgData name="Steven H Stacy" userId="S::shs76@nau.edu::a891c099-6680-4ac2-91b0-9b0e0707eac8" providerId="AD" clId="Web-{B97DDE7D-5997-AF39-248B-23F20295359E}" dt="2019-04-15T05:48:09.652" v="6" actId="14100"/>
        <pc:sldMkLst>
          <pc:docMk/>
          <pc:sldMk cId="686910590" sldId="294"/>
        </pc:sldMkLst>
        <pc:picChg chg="mod modCrop">
          <ac:chgData name="Steven H Stacy" userId="S::shs76@nau.edu::a891c099-6680-4ac2-91b0-9b0e0707eac8" providerId="AD" clId="Web-{B97DDE7D-5997-AF39-248B-23F20295359E}" dt="2019-04-15T05:48:09.652" v="6" actId="14100"/>
          <ac:picMkLst>
            <pc:docMk/>
            <pc:sldMk cId="686910590" sldId="294"/>
            <ac:picMk id="4" creationId="{6AB560EE-824A-4D00-BE43-27074F570FB7}"/>
          </ac:picMkLst>
        </pc:picChg>
      </pc:sldChg>
    </pc:docChg>
  </pc:docChgLst>
  <pc:docChgLst>
    <pc:chgData name="Katherine Lonna Dougherty" userId="S::kld286@nau.edu::12bc81b2-5176-4797-b46c-54a293767982" providerId="AD" clId="Web-{6EF5053C-F9D0-25C6-6CDC-ED342D6FFB75}"/>
    <pc:docChg chg="addSld delSld modSld sldOrd modSection">
      <pc:chgData name="Katherine Lonna Dougherty" userId="S::kld286@nau.edu::12bc81b2-5176-4797-b46c-54a293767982" providerId="AD" clId="Web-{6EF5053C-F9D0-25C6-6CDC-ED342D6FFB75}" dt="2019-04-15T18:54:30.956" v="77"/>
      <pc:docMkLst>
        <pc:docMk/>
      </pc:docMkLst>
      <pc:sldChg chg="modSp">
        <pc:chgData name="Katherine Lonna Dougherty" userId="S::kld286@nau.edu::12bc81b2-5176-4797-b46c-54a293767982" providerId="AD" clId="Web-{6EF5053C-F9D0-25C6-6CDC-ED342D6FFB75}" dt="2019-04-15T18:50:46.097" v="22" actId="1076"/>
        <pc:sldMkLst>
          <pc:docMk/>
          <pc:sldMk cId="1854970673" sldId="256"/>
        </pc:sldMkLst>
        <pc:picChg chg="mod">
          <ac:chgData name="Katherine Lonna Dougherty" userId="S::kld286@nau.edu::12bc81b2-5176-4797-b46c-54a293767982" providerId="AD" clId="Web-{6EF5053C-F9D0-25C6-6CDC-ED342D6FFB75}" dt="2019-04-15T18:50:46.097" v="22" actId="1076"/>
          <ac:picMkLst>
            <pc:docMk/>
            <pc:sldMk cId="1854970673" sldId="256"/>
            <ac:picMk id="13" creationId="{9408F1F4-100C-4B0C-8002-03BFCDD6CD0F}"/>
          </ac:picMkLst>
        </pc:picChg>
      </pc:sldChg>
      <pc:sldChg chg="modSp">
        <pc:chgData name="Katherine Lonna Dougherty" userId="S::kld286@nau.edu::12bc81b2-5176-4797-b46c-54a293767982" providerId="AD" clId="Web-{6EF5053C-F9D0-25C6-6CDC-ED342D6FFB75}" dt="2019-04-15T18:48:16.909" v="20" actId="20577"/>
        <pc:sldMkLst>
          <pc:docMk/>
          <pc:sldMk cId="3999825168" sldId="276"/>
        </pc:sldMkLst>
        <pc:spChg chg="mod">
          <ac:chgData name="Katherine Lonna Dougherty" userId="S::kld286@nau.edu::12bc81b2-5176-4797-b46c-54a293767982" providerId="AD" clId="Web-{6EF5053C-F9D0-25C6-6CDC-ED342D6FFB75}" dt="2019-04-15T18:48:16.909" v="20" actId="20577"/>
          <ac:spMkLst>
            <pc:docMk/>
            <pc:sldMk cId="3999825168" sldId="276"/>
            <ac:spMk id="3" creationId="{927AB2D1-9490-4773-9B3A-DCF41E97A15F}"/>
          </ac:spMkLst>
        </pc:spChg>
      </pc:sldChg>
      <pc:sldChg chg="addSp delSp modSp add del mod ord replId setBg">
        <pc:chgData name="Katherine Lonna Dougherty" userId="S::kld286@nau.edu::12bc81b2-5176-4797-b46c-54a293767982" providerId="AD" clId="Web-{6EF5053C-F9D0-25C6-6CDC-ED342D6FFB75}" dt="2019-04-15T18:54:30.956" v="77"/>
        <pc:sldMkLst>
          <pc:docMk/>
          <pc:sldMk cId="3158478528" sldId="296"/>
        </pc:sldMkLst>
        <pc:spChg chg="mod">
          <ac:chgData name="Katherine Lonna Dougherty" userId="S::kld286@nau.edu::12bc81b2-5176-4797-b46c-54a293767982" providerId="AD" clId="Web-{6EF5053C-F9D0-25C6-6CDC-ED342D6FFB75}" dt="2019-04-15T18:54:16.112" v="74"/>
          <ac:spMkLst>
            <pc:docMk/>
            <pc:sldMk cId="3158478528" sldId="296"/>
            <ac:spMk id="4" creationId="{A7FDFC51-FFD9-2A45-AD6B-2CA624879811}"/>
          </ac:spMkLst>
        </pc:spChg>
        <pc:spChg chg="add del mod">
          <ac:chgData name="Katherine Lonna Dougherty" userId="S::kld286@nau.edu::12bc81b2-5176-4797-b46c-54a293767982" providerId="AD" clId="Web-{6EF5053C-F9D0-25C6-6CDC-ED342D6FFB75}" dt="2019-04-15T18:52:34.190" v="62"/>
          <ac:spMkLst>
            <pc:docMk/>
            <pc:sldMk cId="3158478528" sldId="296"/>
            <ac:spMk id="5" creationId="{54DC8BFD-32C9-469F-BE9C-792D2847DBCB}"/>
          </ac:spMkLst>
        </pc:spChg>
        <pc:spChg chg="mod">
          <ac:chgData name="Katherine Lonna Dougherty" userId="S::kld286@nau.edu::12bc81b2-5176-4797-b46c-54a293767982" providerId="AD" clId="Web-{6EF5053C-F9D0-25C6-6CDC-ED342D6FFB75}" dt="2019-04-15T18:54:16.112" v="74"/>
          <ac:spMkLst>
            <pc:docMk/>
            <pc:sldMk cId="3158478528" sldId="296"/>
            <ac:spMk id="6" creationId="{00000000-0000-0000-0000-000000000000}"/>
          </ac:spMkLst>
        </pc:spChg>
        <pc:spChg chg="del">
          <ac:chgData name="Katherine Lonna Dougherty" userId="S::kld286@nau.edu::12bc81b2-5176-4797-b46c-54a293767982" providerId="AD" clId="Web-{6EF5053C-F9D0-25C6-6CDC-ED342D6FFB75}" dt="2019-04-15T18:52:26.425" v="61"/>
          <ac:spMkLst>
            <pc:docMk/>
            <pc:sldMk cId="3158478528" sldId="296"/>
            <ac:spMk id="7" creationId="{467EE2E9-71D3-432F-9E00-3BEB69F15099}"/>
          </ac:spMkLst>
        </pc:spChg>
        <pc:spChg chg="add mod">
          <ac:chgData name="Katherine Lonna Dougherty" userId="S::kld286@nau.edu::12bc81b2-5176-4797-b46c-54a293767982" providerId="AD" clId="Web-{6EF5053C-F9D0-25C6-6CDC-ED342D6FFB75}" dt="2019-04-15T18:54:16.112" v="74"/>
          <ac:spMkLst>
            <pc:docMk/>
            <pc:sldMk cId="3158478528" sldId="296"/>
            <ac:spMk id="8" creationId="{E5847BE9-2584-4E56-9CA5-787DFBA24B86}"/>
          </ac:spMkLst>
        </pc:spChg>
        <pc:spChg chg="del">
          <ac:chgData name="Katherine Lonna Dougherty" userId="S::kld286@nau.edu::12bc81b2-5176-4797-b46c-54a293767982" providerId="AD" clId="Web-{6EF5053C-F9D0-25C6-6CDC-ED342D6FFB75}" dt="2019-04-15T18:52:36.425" v="63"/>
          <ac:spMkLst>
            <pc:docMk/>
            <pc:sldMk cId="3158478528" sldId="296"/>
            <ac:spMk id="10" creationId="{FE2501D7-8B10-44E5-B2D3-E8D99E40A30C}"/>
          </ac:spMkLst>
        </pc:spChg>
        <pc:spChg chg="del">
          <ac:chgData name="Katherine Lonna Dougherty" userId="S::kld286@nau.edu::12bc81b2-5176-4797-b46c-54a293767982" providerId="AD" clId="Web-{6EF5053C-F9D0-25C6-6CDC-ED342D6FFB75}" dt="2019-04-15T18:54:16.112" v="74"/>
          <ac:spMkLst>
            <pc:docMk/>
            <pc:sldMk cId="3158478528" sldId="296"/>
            <ac:spMk id="38" creationId="{4BBFA14D-8E4F-42D4-B5A0-9588A6A45452}"/>
          </ac:spMkLst>
        </pc:spChg>
        <pc:spChg chg="add">
          <ac:chgData name="Katherine Lonna Dougherty" userId="S::kld286@nau.edu::12bc81b2-5176-4797-b46c-54a293767982" providerId="AD" clId="Web-{6EF5053C-F9D0-25C6-6CDC-ED342D6FFB75}" dt="2019-04-15T18:54:16.112" v="74"/>
          <ac:spMkLst>
            <pc:docMk/>
            <pc:sldMk cId="3158478528" sldId="296"/>
            <ac:spMk id="45" creationId="{7C1A1EAE-357C-4E0F-B9D2-FA8CCF1A056C}"/>
          </ac:spMkLst>
        </pc:spChg>
        <pc:spChg chg="add">
          <ac:chgData name="Katherine Lonna Dougherty" userId="S::kld286@nau.edu::12bc81b2-5176-4797-b46c-54a293767982" providerId="AD" clId="Web-{6EF5053C-F9D0-25C6-6CDC-ED342D6FFB75}" dt="2019-04-15T18:54:16.112" v="74"/>
          <ac:spMkLst>
            <pc:docMk/>
            <pc:sldMk cId="3158478528" sldId="296"/>
            <ac:spMk id="47" creationId="{4038CB10-1F5C-4D54-9DF7-12586DE5B007}"/>
          </ac:spMkLst>
        </pc:spChg>
        <pc:spChg chg="add">
          <ac:chgData name="Katherine Lonna Dougherty" userId="S::kld286@nau.edu::12bc81b2-5176-4797-b46c-54a293767982" providerId="AD" clId="Web-{6EF5053C-F9D0-25C6-6CDC-ED342D6FFB75}" dt="2019-04-15T18:54:16.112" v="74"/>
          <ac:spMkLst>
            <pc:docMk/>
            <pc:sldMk cId="3158478528" sldId="296"/>
            <ac:spMk id="49" creationId="{73ED6512-6858-4552-B699-9A97FE9A4EA2}"/>
          </ac:spMkLst>
        </pc:spChg>
        <pc:graphicFrameChg chg="del">
          <ac:chgData name="Katherine Lonna Dougherty" userId="S::kld286@nau.edu::12bc81b2-5176-4797-b46c-54a293767982" providerId="AD" clId="Web-{6EF5053C-F9D0-25C6-6CDC-ED342D6FFB75}" dt="2019-04-15T18:52:24.534" v="60"/>
          <ac:graphicFrameMkLst>
            <pc:docMk/>
            <pc:sldMk cId="3158478528" sldId="296"/>
            <ac:graphicFrameMk id="3" creationId="{C7A228CC-12A8-4A51-BC39-C2685ED8EF32}"/>
          </ac:graphicFrameMkLst>
        </pc:graphicFrameChg>
        <pc:picChg chg="add mod ord">
          <ac:chgData name="Katherine Lonna Dougherty" userId="S::kld286@nau.edu::12bc81b2-5176-4797-b46c-54a293767982" providerId="AD" clId="Web-{6EF5053C-F9D0-25C6-6CDC-ED342D6FFB75}" dt="2019-04-15T18:54:16.112" v="74"/>
          <ac:picMkLst>
            <pc:docMk/>
            <pc:sldMk cId="3158478528" sldId="296"/>
            <ac:picMk id="9" creationId="{BD6E9344-D6FF-48C6-9A57-15C54A51873A}"/>
          </ac:picMkLst>
        </pc:picChg>
        <pc:cxnChg chg="del">
          <ac:chgData name="Katherine Lonna Dougherty" userId="S::kld286@nau.edu::12bc81b2-5176-4797-b46c-54a293767982" providerId="AD" clId="Web-{6EF5053C-F9D0-25C6-6CDC-ED342D6FFB75}" dt="2019-04-15T18:54:16.112" v="74"/>
          <ac:cxnSpMkLst>
            <pc:docMk/>
            <pc:sldMk cId="3158478528" sldId="296"/>
            <ac:cxnSpMk id="40" creationId="{610B2B88-1A1B-486B-9366-918FE2E71D41}"/>
          </ac:cxnSpMkLst>
        </pc:cxnChg>
      </pc:sldChg>
    </pc:docChg>
  </pc:docChgLst>
  <pc:docChgLst>
    <pc:chgData name="Hadley Habeck" userId="S::hmh228@nau.edu::fad29019-5ce0-47cb-bfc4-05e472f1183b" providerId="AD" clId="Web-{293FC90F-0CCE-427E-AE6A-E693DFB08856}"/>
    <pc:docChg chg="modSld">
      <pc:chgData name="Hadley Habeck" userId="S::hmh228@nau.edu::fad29019-5ce0-47cb-bfc4-05e472f1183b" providerId="AD" clId="Web-{293FC90F-0CCE-427E-AE6A-E693DFB08856}" dt="2019-04-15T18:50:36.322" v="0" actId="14100"/>
      <pc:docMkLst>
        <pc:docMk/>
      </pc:docMkLst>
      <pc:sldChg chg="modSp">
        <pc:chgData name="Hadley Habeck" userId="S::hmh228@nau.edu::fad29019-5ce0-47cb-bfc4-05e472f1183b" providerId="AD" clId="Web-{293FC90F-0CCE-427E-AE6A-E693DFB08856}" dt="2019-04-15T18:50:36.322" v="0" actId="14100"/>
        <pc:sldMkLst>
          <pc:docMk/>
          <pc:sldMk cId="3812668271" sldId="262"/>
        </pc:sldMkLst>
        <pc:spChg chg="mod">
          <ac:chgData name="Hadley Habeck" userId="S::hmh228@nau.edu::fad29019-5ce0-47cb-bfc4-05e472f1183b" providerId="AD" clId="Web-{293FC90F-0CCE-427E-AE6A-E693DFB08856}" dt="2019-04-15T18:50:36.322" v="0" actId="14100"/>
          <ac:spMkLst>
            <pc:docMk/>
            <pc:sldMk cId="3812668271" sldId="262"/>
            <ac:spMk id="2" creationId="{00000000-0000-0000-0000-000000000000}"/>
          </ac:spMkLst>
        </pc:spChg>
      </pc:sldChg>
    </pc:docChg>
  </pc:docChgLst>
  <pc:docChgLst>
    <pc:chgData name="Artem Lezhniuk" userId="S::al2637@nau.edu::c2178fa4-0af7-44c3-866a-8f89e166a610" providerId="AD" clId="Web-{C58E32F7-F9E2-4CD9-9A06-3B926C9E6A8A}"/>
    <pc:docChg chg="modSld">
      <pc:chgData name="Artem Lezhniuk" userId="S::al2637@nau.edu::c2178fa4-0af7-44c3-866a-8f89e166a610" providerId="AD" clId="Web-{C58E32F7-F9E2-4CD9-9A06-3B926C9E6A8A}" dt="2019-04-15T18:55:15.166" v="34" actId="14100"/>
      <pc:docMkLst>
        <pc:docMk/>
      </pc:docMkLst>
      <pc:sldChg chg="modSp">
        <pc:chgData name="Artem Lezhniuk" userId="S::al2637@nau.edu::c2178fa4-0af7-44c3-866a-8f89e166a610" providerId="AD" clId="Web-{C58E32F7-F9E2-4CD9-9A06-3B926C9E6A8A}" dt="2019-04-15T18:48:36.277" v="27" actId="20577"/>
        <pc:sldMkLst>
          <pc:docMk/>
          <pc:sldMk cId="3221479904" sldId="257"/>
        </pc:sldMkLst>
        <pc:spChg chg="mod">
          <ac:chgData name="Artem Lezhniuk" userId="S::al2637@nau.edu::c2178fa4-0af7-44c3-866a-8f89e166a610" providerId="AD" clId="Web-{C58E32F7-F9E2-4CD9-9A06-3B926C9E6A8A}" dt="2019-04-15T18:48:36.277" v="27" actId="20577"/>
          <ac:spMkLst>
            <pc:docMk/>
            <pc:sldMk cId="3221479904" sldId="257"/>
            <ac:spMk id="18" creationId="{4BC2EB71-EBD3-46EE-8B2A-4F99400F9E8D}"/>
          </ac:spMkLst>
        </pc:spChg>
      </pc:sldChg>
      <pc:sldChg chg="modSp">
        <pc:chgData name="Artem Lezhniuk" userId="S::al2637@nau.edu::c2178fa4-0af7-44c3-866a-8f89e166a610" providerId="AD" clId="Web-{C58E32F7-F9E2-4CD9-9A06-3B926C9E6A8A}" dt="2019-04-15T18:55:15.166" v="34" actId="14100"/>
        <pc:sldMkLst>
          <pc:docMk/>
          <pc:sldMk cId="3812668271" sldId="262"/>
        </pc:sldMkLst>
        <pc:spChg chg="mod">
          <ac:chgData name="Artem Lezhniuk" userId="S::al2637@nau.edu::c2178fa4-0af7-44c3-866a-8f89e166a610" providerId="AD" clId="Web-{C58E32F7-F9E2-4CD9-9A06-3B926C9E6A8A}" dt="2019-04-15T18:55:15.166" v="34" actId="14100"/>
          <ac:spMkLst>
            <pc:docMk/>
            <pc:sldMk cId="3812668271" sldId="262"/>
            <ac:spMk id="2" creationId="{00000000-0000-0000-0000-000000000000}"/>
          </ac:spMkLst>
        </pc:spChg>
      </pc:sldChg>
      <pc:sldChg chg="modSp">
        <pc:chgData name="Artem Lezhniuk" userId="S::al2637@nau.edu::c2178fa4-0af7-44c3-866a-8f89e166a610" providerId="AD" clId="Web-{C58E32F7-F9E2-4CD9-9A06-3B926C9E6A8A}" dt="2019-04-15T18:53:36.995" v="33"/>
        <pc:sldMkLst>
          <pc:docMk/>
          <pc:sldMk cId="4083027854" sldId="277"/>
        </pc:sldMkLst>
        <pc:spChg chg="mod">
          <ac:chgData name="Artem Lezhniuk" userId="S::al2637@nau.edu::c2178fa4-0af7-44c3-866a-8f89e166a610" providerId="AD" clId="Web-{C58E32F7-F9E2-4CD9-9A06-3B926C9E6A8A}" dt="2019-04-15T18:53:36.995" v="33"/>
          <ac:spMkLst>
            <pc:docMk/>
            <pc:sldMk cId="4083027854" sldId="277"/>
            <ac:spMk id="7" creationId="{F15F9190-E89D-4447-BC5F-B4AFB8265401}"/>
          </ac:spMkLst>
        </pc:spChg>
      </pc:sldChg>
      <pc:sldChg chg="modSp">
        <pc:chgData name="Artem Lezhniuk" userId="S::al2637@nau.edu::c2178fa4-0af7-44c3-866a-8f89e166a610" providerId="AD" clId="Web-{C58E32F7-F9E2-4CD9-9A06-3B926C9E6A8A}" dt="2019-04-15T18:51:22.339" v="30" actId="20577"/>
        <pc:sldMkLst>
          <pc:docMk/>
          <pc:sldMk cId="1347677345" sldId="286"/>
        </pc:sldMkLst>
        <pc:spChg chg="mod">
          <ac:chgData name="Artem Lezhniuk" userId="S::al2637@nau.edu::c2178fa4-0af7-44c3-866a-8f89e166a610" providerId="AD" clId="Web-{C58E32F7-F9E2-4CD9-9A06-3B926C9E6A8A}" dt="2019-04-15T18:51:22.339" v="30" actId="20577"/>
          <ac:spMkLst>
            <pc:docMk/>
            <pc:sldMk cId="1347677345" sldId="286"/>
            <ac:spMk id="5" creationId="{5DEB15D6-D749-4C31-9692-039053853D4F}"/>
          </ac:spMkLst>
        </pc:spChg>
      </pc:sldChg>
    </pc:docChg>
  </pc:docChgLst>
  <pc:docChgLst>
    <pc:chgData name="Steven H Stacy" userId="S::shs76@nau.edu::a891c099-6680-4ac2-91b0-9b0e0707eac8" providerId="AD" clId="Web-{FF95C110-1DA4-6590-57DF-68B6453BEFB0}"/>
    <pc:docChg chg="modSld">
      <pc:chgData name="Steven H Stacy" userId="S::shs76@nau.edu::a891c099-6680-4ac2-91b0-9b0e0707eac8" providerId="AD" clId="Web-{FF95C110-1DA4-6590-57DF-68B6453BEFB0}" dt="2019-04-15T18:59:01.117" v="151" actId="1076"/>
      <pc:docMkLst>
        <pc:docMk/>
      </pc:docMkLst>
      <pc:sldChg chg="modSp">
        <pc:chgData name="Steven H Stacy" userId="S::shs76@nau.edu::a891c099-6680-4ac2-91b0-9b0e0707eac8" providerId="AD" clId="Web-{FF95C110-1DA4-6590-57DF-68B6453BEFB0}" dt="2019-04-15T18:55:33.945" v="141"/>
        <pc:sldMkLst>
          <pc:docMk/>
          <pc:sldMk cId="3689276887" sldId="281"/>
        </pc:sldMkLst>
        <pc:graphicFrameChg chg="mod modGraphic">
          <ac:chgData name="Steven H Stacy" userId="S::shs76@nau.edu::a891c099-6680-4ac2-91b0-9b0e0707eac8" providerId="AD" clId="Web-{FF95C110-1DA4-6590-57DF-68B6453BEFB0}" dt="2019-04-15T18:55:33.945" v="141"/>
          <ac:graphicFrameMkLst>
            <pc:docMk/>
            <pc:sldMk cId="3689276887" sldId="281"/>
            <ac:graphicFrameMk id="3" creationId="{D6D6CECD-65D7-44ED-B965-B6A86185F80F}"/>
          </ac:graphicFrameMkLst>
        </pc:graphicFrameChg>
      </pc:sldChg>
      <pc:sldChg chg="modSp">
        <pc:chgData name="Steven H Stacy" userId="S::shs76@nau.edu::a891c099-6680-4ac2-91b0-9b0e0707eac8" providerId="AD" clId="Web-{FF95C110-1DA4-6590-57DF-68B6453BEFB0}" dt="2019-04-15T18:55:15.758" v="140"/>
        <pc:sldMkLst>
          <pc:docMk/>
          <pc:sldMk cId="1347677345" sldId="286"/>
        </pc:sldMkLst>
        <pc:graphicFrameChg chg="modGraphic">
          <ac:chgData name="Steven H Stacy" userId="S::shs76@nau.edu::a891c099-6680-4ac2-91b0-9b0e0707eac8" providerId="AD" clId="Web-{FF95C110-1DA4-6590-57DF-68B6453BEFB0}" dt="2019-04-15T18:55:15.758" v="140"/>
          <ac:graphicFrameMkLst>
            <pc:docMk/>
            <pc:sldMk cId="1347677345" sldId="286"/>
            <ac:graphicFrameMk id="3" creationId="{0418CF6D-45F2-4760-9D7E-9EE16FF4CB67}"/>
          </ac:graphicFrameMkLst>
        </pc:graphicFrameChg>
      </pc:sldChg>
      <pc:sldChg chg="modSp">
        <pc:chgData name="Steven H Stacy" userId="S::shs76@nau.edu::a891c099-6680-4ac2-91b0-9b0e0707eac8" providerId="AD" clId="Web-{FF95C110-1DA4-6590-57DF-68B6453BEFB0}" dt="2019-04-15T18:59:01.117" v="151" actId="1076"/>
        <pc:sldMkLst>
          <pc:docMk/>
          <pc:sldMk cId="2194948884" sldId="287"/>
        </pc:sldMkLst>
        <pc:spChg chg="mod">
          <ac:chgData name="Steven H Stacy" userId="S::shs76@nau.edu::a891c099-6680-4ac2-91b0-9b0e0707eac8" providerId="AD" clId="Web-{FF95C110-1DA4-6590-57DF-68B6453BEFB0}" dt="2019-04-15T18:59:01.117" v="151" actId="1076"/>
          <ac:spMkLst>
            <pc:docMk/>
            <pc:sldMk cId="2194948884" sldId="287"/>
            <ac:spMk id="1338" creationId="{C8907A31-9E4C-4ECB-8A3B-E50FFEA12E1A}"/>
          </ac:spMkLst>
        </pc:spChg>
        <pc:spChg chg="mod">
          <ac:chgData name="Steven H Stacy" userId="S::shs76@nau.edu::a891c099-6680-4ac2-91b0-9b0e0707eac8" providerId="AD" clId="Web-{FF95C110-1DA4-6590-57DF-68B6453BEFB0}" dt="2019-04-15T18:58:38.789" v="149"/>
          <ac:spMkLst>
            <pc:docMk/>
            <pc:sldMk cId="2194948884" sldId="287"/>
            <ac:spMk id="1357" creationId="{98C33148-E400-4F40-AA93-EB61E8587067}"/>
          </ac:spMkLst>
        </pc:spChg>
        <pc:spChg chg="mod">
          <ac:chgData name="Steven H Stacy" userId="S::shs76@nau.edu::a891c099-6680-4ac2-91b0-9b0e0707eac8" providerId="AD" clId="Web-{FF95C110-1DA4-6590-57DF-68B6453BEFB0}" dt="2019-04-15T18:58:21.258" v="147"/>
          <ac:spMkLst>
            <pc:docMk/>
            <pc:sldMk cId="2194948884" sldId="287"/>
            <ac:spMk id="3253" creationId="{A5F07EC8-6A14-49D9-BCCC-338F5D008B1E}"/>
          </ac:spMkLst>
        </pc:spChg>
        <pc:picChg chg="mod">
          <ac:chgData name="Steven H Stacy" userId="S::shs76@nau.edu::a891c099-6680-4ac2-91b0-9b0e0707eac8" providerId="AD" clId="Web-{FF95C110-1DA4-6590-57DF-68B6453BEFB0}" dt="2019-04-15T18:57:25.414" v="142" actId="14100"/>
          <ac:picMkLst>
            <pc:docMk/>
            <pc:sldMk cId="2194948884" sldId="287"/>
            <ac:picMk id="2123" creationId="{8FF45069-43D1-48CD-9A5E-1E2BD6BCF321}"/>
          </ac:picMkLst>
        </pc:picChg>
        <pc:picChg chg="mod">
          <ac:chgData name="Steven H Stacy" userId="S::shs76@nau.edu::a891c099-6680-4ac2-91b0-9b0e0707eac8" providerId="AD" clId="Web-{FF95C110-1DA4-6590-57DF-68B6453BEFB0}" dt="2019-04-15T18:57:29.352" v="143" actId="14100"/>
          <ac:picMkLst>
            <pc:docMk/>
            <pc:sldMk cId="2194948884" sldId="287"/>
            <ac:picMk id="2125" creationId="{1551922B-9D01-4A48-AC54-F75B5F8E80F8}"/>
          </ac:picMkLst>
        </pc:picChg>
      </pc:sldChg>
      <pc:sldChg chg="modSp">
        <pc:chgData name="Steven H Stacy" userId="S::shs76@nau.edu::a891c099-6680-4ac2-91b0-9b0e0707eac8" providerId="AD" clId="Web-{FF95C110-1DA4-6590-57DF-68B6453BEFB0}" dt="2019-04-15T18:52:55.679" v="126"/>
        <pc:sldMkLst>
          <pc:docMk/>
          <pc:sldMk cId="1852147704" sldId="291"/>
        </pc:sldMkLst>
        <pc:graphicFrameChg chg="modGraphic">
          <ac:chgData name="Steven H Stacy" userId="S::shs76@nau.edu::a891c099-6680-4ac2-91b0-9b0e0707eac8" providerId="AD" clId="Web-{FF95C110-1DA4-6590-57DF-68B6453BEFB0}" dt="2019-04-15T18:52:55.679" v="126"/>
          <ac:graphicFrameMkLst>
            <pc:docMk/>
            <pc:sldMk cId="1852147704" sldId="291"/>
            <ac:graphicFrameMk id="6" creationId="{9E36B2EB-7376-4ACA-BD2A-0A958E07AB1F}"/>
          </ac:graphicFrameMkLst>
        </pc:graphicFrameChg>
      </pc:sldChg>
    </pc:docChg>
  </pc:docChgLst>
  <pc:docChgLst>
    <pc:chgData name="Hadley Habeck" userId="S::hmh228@nau.edu::fad29019-5ce0-47cb-bfc4-05e472f1183b" providerId="AD" clId="Web-{86047482-7A3B-B6CF-F0BB-8B37A1292B1B}"/>
    <pc:docChg chg="modSld">
      <pc:chgData name="Hadley Habeck" userId="S::hmh228@nau.edu::fad29019-5ce0-47cb-bfc4-05e472f1183b" providerId="AD" clId="Web-{86047482-7A3B-B6CF-F0BB-8B37A1292B1B}" dt="2019-04-13T20:20:36.431" v="339" actId="1076"/>
      <pc:docMkLst>
        <pc:docMk/>
      </pc:docMkLst>
      <pc:sldChg chg="addSp delSp modSp">
        <pc:chgData name="Hadley Habeck" userId="S::hmh228@nau.edu::fad29019-5ce0-47cb-bfc4-05e472f1183b" providerId="AD" clId="Web-{86047482-7A3B-B6CF-F0BB-8B37A1292B1B}" dt="2019-04-13T20:20:36.431" v="339" actId="1076"/>
        <pc:sldMkLst>
          <pc:docMk/>
          <pc:sldMk cId="587017067" sldId="259"/>
        </pc:sldMkLst>
        <pc:spChg chg="mod">
          <ac:chgData name="Hadley Habeck" userId="S::hmh228@nau.edu::fad29019-5ce0-47cb-bfc4-05e472f1183b" providerId="AD" clId="Web-{86047482-7A3B-B6CF-F0BB-8B37A1292B1B}" dt="2019-04-13T20:08:00.225" v="70" actId="14100"/>
          <ac:spMkLst>
            <pc:docMk/>
            <pc:sldMk cId="587017067" sldId="259"/>
            <ac:spMk id="7" creationId="{467EE2E9-71D3-432F-9E00-3BEB69F15099}"/>
          </ac:spMkLst>
        </pc:spChg>
        <pc:spChg chg="del">
          <ac:chgData name="Hadley Habeck" userId="S::hmh228@nau.edu::fad29019-5ce0-47cb-bfc4-05e472f1183b" providerId="AD" clId="Web-{86047482-7A3B-B6CF-F0BB-8B37A1292B1B}" dt="2019-04-13T20:03:34.349" v="4"/>
          <ac:spMkLst>
            <pc:docMk/>
            <pc:sldMk cId="587017067" sldId="259"/>
            <ac:spMk id="8" creationId="{A5E94CB0-2CA9-4C25-B3DD-1BF7AFBF7F9D}"/>
          </ac:spMkLst>
        </pc:spChg>
        <pc:spChg chg="add mod">
          <ac:chgData name="Hadley Habeck" userId="S::hmh228@nau.edu::fad29019-5ce0-47cb-bfc4-05e472f1183b" providerId="AD" clId="Web-{86047482-7A3B-B6CF-F0BB-8B37A1292B1B}" dt="2019-04-13T20:20:34.869" v="338" actId="1076"/>
          <ac:spMkLst>
            <pc:docMk/>
            <pc:sldMk cId="587017067" sldId="259"/>
            <ac:spMk id="10" creationId="{FE2501D7-8B10-44E5-B2D3-E8D99E40A30C}"/>
          </ac:spMkLst>
        </pc:spChg>
        <pc:graphicFrameChg chg="mod modGraphic">
          <ac:chgData name="Hadley Habeck" userId="S::hmh228@nau.edu::fad29019-5ce0-47cb-bfc4-05e472f1183b" providerId="AD" clId="Web-{86047482-7A3B-B6CF-F0BB-8B37A1292B1B}" dt="2019-04-13T20:07:55.740" v="63"/>
          <ac:graphicFrameMkLst>
            <pc:docMk/>
            <pc:sldMk cId="587017067" sldId="259"/>
            <ac:graphicFrameMk id="3" creationId="{C7A228CC-12A8-4A51-BC39-C2685ED8EF32}"/>
          </ac:graphicFrameMkLst>
        </pc:graphicFrameChg>
        <pc:picChg chg="add mod">
          <ac:chgData name="Hadley Habeck" userId="S::hmh228@nau.edu::fad29019-5ce0-47cb-bfc4-05e472f1183b" providerId="AD" clId="Web-{86047482-7A3B-B6CF-F0BB-8B37A1292B1B}" dt="2019-04-13T20:20:36.431" v="339" actId="1076"/>
          <ac:picMkLst>
            <pc:docMk/>
            <pc:sldMk cId="587017067" sldId="259"/>
            <ac:picMk id="2" creationId="{0123B285-FD0E-4A63-9AAC-29D7076E7A4B}"/>
          </ac:picMkLst>
        </pc:picChg>
      </pc:sldChg>
      <pc:sldChg chg="addSp delSp modSp">
        <pc:chgData name="Hadley Habeck" userId="S::hmh228@nau.edu::fad29019-5ce0-47cb-bfc4-05e472f1183b" providerId="AD" clId="Web-{86047482-7A3B-B6CF-F0BB-8B37A1292B1B}" dt="2019-04-13T20:08:51.162" v="71"/>
        <pc:sldMkLst>
          <pc:docMk/>
          <pc:sldMk cId="3500630074" sldId="260"/>
        </pc:sldMkLst>
        <pc:spChg chg="add del mod">
          <ac:chgData name="Hadley Habeck" userId="S::hmh228@nau.edu::fad29019-5ce0-47cb-bfc4-05e472f1183b" providerId="AD" clId="Web-{86047482-7A3B-B6CF-F0BB-8B37A1292B1B}" dt="2019-04-13T20:04:29.036" v="7"/>
          <ac:spMkLst>
            <pc:docMk/>
            <pc:sldMk cId="3500630074" sldId="260"/>
            <ac:spMk id="8" creationId="{754BE972-86DC-4605-ACD4-D643A5423C1F}"/>
          </ac:spMkLst>
        </pc:spChg>
        <pc:picChg chg="mod">
          <ac:chgData name="Hadley Habeck" userId="S::hmh228@nau.edu::fad29019-5ce0-47cb-bfc4-05e472f1183b" providerId="AD" clId="Web-{86047482-7A3B-B6CF-F0BB-8B37A1292B1B}" dt="2019-04-13T20:08:51.162" v="71"/>
          <ac:picMkLst>
            <pc:docMk/>
            <pc:sldMk cId="3500630074" sldId="260"/>
            <ac:picMk id="2" creationId="{C3C96389-FFD5-4CDE-BCC9-E252C27A87AE}"/>
          </ac:picMkLst>
        </pc:picChg>
      </pc:sldChg>
      <pc:sldChg chg="addSp delSp modSp">
        <pc:chgData name="Hadley Habeck" userId="S::hmh228@nau.edu::fad29019-5ce0-47cb-bfc4-05e472f1183b" providerId="AD" clId="Web-{86047482-7A3B-B6CF-F0BB-8B37A1292B1B}" dt="2019-04-13T20:16:03.773" v="158" actId="20577"/>
        <pc:sldMkLst>
          <pc:docMk/>
          <pc:sldMk cId="3812668271" sldId="262"/>
        </pc:sldMkLst>
        <pc:spChg chg="add del mod">
          <ac:chgData name="Hadley Habeck" userId="S::hmh228@nau.edu::fad29019-5ce0-47cb-bfc4-05e472f1183b" providerId="AD" clId="Web-{86047482-7A3B-B6CF-F0BB-8B37A1292B1B}" dt="2019-04-13T20:14:49.866" v="142"/>
          <ac:spMkLst>
            <pc:docMk/>
            <pc:sldMk cId="3812668271" sldId="262"/>
            <ac:spMk id="2" creationId="{4A02E326-F5DF-4227-AA6F-0EF80A7DC768}"/>
          </ac:spMkLst>
        </pc:spChg>
        <pc:spChg chg="add del mod">
          <ac:chgData name="Hadley Habeck" userId="S::hmh228@nau.edu::fad29019-5ce0-47cb-bfc4-05e472f1183b" providerId="AD" clId="Web-{86047482-7A3B-B6CF-F0BB-8B37A1292B1B}" dt="2019-04-13T20:15:21.476" v="151"/>
          <ac:spMkLst>
            <pc:docMk/>
            <pc:sldMk cId="3812668271" sldId="262"/>
            <ac:spMk id="5" creationId="{A2C02837-D28C-48CC-95BB-B8DC61F24909}"/>
          </ac:spMkLst>
        </pc:spChg>
        <pc:spChg chg="mod">
          <ac:chgData name="Hadley Habeck" userId="S::hmh228@nau.edu::fad29019-5ce0-47cb-bfc4-05e472f1183b" providerId="AD" clId="Web-{86047482-7A3B-B6CF-F0BB-8B37A1292B1B}" dt="2019-04-13T20:16:03.773" v="158" actId="20577"/>
          <ac:spMkLst>
            <pc:docMk/>
            <pc:sldMk cId="3812668271" sldId="262"/>
            <ac:spMk id="6" creationId="{A7E11301-7EB9-43F3-8765-F846B45C8AD3}"/>
          </ac:spMkLst>
        </pc:spChg>
        <pc:spChg chg="add del mod">
          <ac:chgData name="Hadley Habeck" userId="S::hmh228@nau.edu::fad29019-5ce0-47cb-bfc4-05e472f1183b" providerId="AD" clId="Web-{86047482-7A3B-B6CF-F0BB-8B37A1292B1B}" dt="2019-04-13T20:15:51.210" v="155"/>
          <ac:spMkLst>
            <pc:docMk/>
            <pc:sldMk cId="3812668271" sldId="262"/>
            <ac:spMk id="7" creationId="{38A23635-309A-46DF-9F87-A5C172CBC16D}"/>
          </ac:spMkLst>
        </pc:spChg>
      </pc:sldChg>
      <pc:sldChg chg="modSp">
        <pc:chgData name="Hadley Habeck" userId="S::hmh228@nau.edu::fad29019-5ce0-47cb-bfc4-05e472f1183b" providerId="AD" clId="Web-{86047482-7A3B-B6CF-F0BB-8B37A1292B1B}" dt="2019-04-13T20:11:48.881" v="90" actId="20577"/>
        <pc:sldMkLst>
          <pc:docMk/>
          <pc:sldMk cId="2737212500" sldId="272"/>
        </pc:sldMkLst>
        <pc:spChg chg="mod">
          <ac:chgData name="Hadley Habeck" userId="S::hmh228@nau.edu::fad29019-5ce0-47cb-bfc4-05e472f1183b" providerId="AD" clId="Web-{86047482-7A3B-B6CF-F0BB-8B37A1292B1B}" dt="2019-04-13T20:11:48.881" v="90" actId="20577"/>
          <ac:spMkLst>
            <pc:docMk/>
            <pc:sldMk cId="2737212500" sldId="272"/>
            <ac:spMk id="2197" creationId="{ED4ACCEE-E156-4EDF-BC9C-CDD948FEAEAF}"/>
          </ac:spMkLst>
        </pc:spChg>
      </pc:sldChg>
      <pc:sldChg chg="modSp">
        <pc:chgData name="Hadley Habeck" userId="S::hmh228@nau.edu::fad29019-5ce0-47cb-bfc4-05e472f1183b" providerId="AD" clId="Web-{86047482-7A3B-B6CF-F0BB-8B37A1292B1B}" dt="2019-04-13T20:18:27.351" v="288" actId="20577"/>
        <pc:sldMkLst>
          <pc:docMk/>
          <pc:sldMk cId="3689276887" sldId="281"/>
        </pc:sldMkLst>
        <pc:spChg chg="mod">
          <ac:chgData name="Hadley Habeck" userId="S::hmh228@nau.edu::fad29019-5ce0-47cb-bfc4-05e472f1183b" providerId="AD" clId="Web-{86047482-7A3B-B6CF-F0BB-8B37A1292B1B}" dt="2019-04-13T20:18:27.351" v="288" actId="20577"/>
          <ac:spMkLst>
            <pc:docMk/>
            <pc:sldMk cId="3689276887" sldId="281"/>
            <ac:spMk id="5" creationId="{0EB316DA-D3EA-40F0-A99D-30F049C93ABB}"/>
          </ac:spMkLst>
        </pc:spChg>
      </pc:sldChg>
      <pc:sldChg chg="modSp">
        <pc:chgData name="Hadley Habeck" userId="S::hmh228@nau.edu::fad29019-5ce0-47cb-bfc4-05e472f1183b" providerId="AD" clId="Web-{86047482-7A3B-B6CF-F0BB-8B37A1292B1B}" dt="2019-04-13T20:18:40.054" v="299" actId="20577"/>
        <pc:sldMkLst>
          <pc:docMk/>
          <pc:sldMk cId="1347677345" sldId="286"/>
        </pc:sldMkLst>
        <pc:spChg chg="mod">
          <ac:chgData name="Hadley Habeck" userId="S::hmh228@nau.edu::fad29019-5ce0-47cb-bfc4-05e472f1183b" providerId="AD" clId="Web-{86047482-7A3B-B6CF-F0BB-8B37A1292B1B}" dt="2019-04-13T20:18:40.054" v="299" actId="20577"/>
          <ac:spMkLst>
            <pc:docMk/>
            <pc:sldMk cId="1347677345" sldId="286"/>
            <ac:spMk id="6" creationId="{9122FA3B-FA76-4A7B-92A8-3613410A2519}"/>
          </ac:spMkLst>
        </pc:spChg>
      </pc:sldChg>
      <pc:sldChg chg="addSp modSp">
        <pc:chgData name="Hadley Habeck" userId="S::hmh228@nau.edu::fad29019-5ce0-47cb-bfc4-05e472f1183b" providerId="AD" clId="Web-{86047482-7A3B-B6CF-F0BB-8B37A1292B1B}" dt="2019-04-13T20:18:16.773" v="285" actId="1076"/>
        <pc:sldMkLst>
          <pc:docMk/>
          <pc:sldMk cId="1852147704" sldId="291"/>
        </pc:sldMkLst>
        <pc:spChg chg="add mod">
          <ac:chgData name="Hadley Habeck" userId="S::hmh228@nau.edu::fad29019-5ce0-47cb-bfc4-05e472f1183b" providerId="AD" clId="Web-{86047482-7A3B-B6CF-F0BB-8B37A1292B1B}" dt="2019-04-13T20:18:16.773" v="285" actId="1076"/>
          <ac:spMkLst>
            <pc:docMk/>
            <pc:sldMk cId="1852147704" sldId="291"/>
            <ac:spMk id="3" creationId="{8B6A5D04-9A56-4558-8B33-BC4ED9B24862}"/>
          </ac:spMkLst>
        </pc:spChg>
        <pc:graphicFrameChg chg="mod">
          <ac:chgData name="Hadley Habeck" userId="S::hmh228@nau.edu::fad29019-5ce0-47cb-bfc4-05e472f1183b" providerId="AD" clId="Web-{86047482-7A3B-B6CF-F0BB-8B37A1292B1B}" dt="2019-04-13T20:17:57.023" v="254" actId="1076"/>
          <ac:graphicFrameMkLst>
            <pc:docMk/>
            <pc:sldMk cId="1852147704" sldId="291"/>
            <ac:graphicFrameMk id="2" creationId="{7BD3BBB2-EC8F-4AA9-91A0-AB2F96DA2490}"/>
          </ac:graphicFrameMkLst>
        </pc:graphicFrameChg>
      </pc:sldChg>
      <pc:sldChg chg="addSp delSp modSp">
        <pc:chgData name="Hadley Habeck" userId="S::hmh228@nau.edu::fad29019-5ce0-47cb-bfc4-05e472f1183b" providerId="AD" clId="Web-{86047482-7A3B-B6CF-F0BB-8B37A1292B1B}" dt="2019-04-13T20:17:38.570" v="250" actId="20577"/>
        <pc:sldMkLst>
          <pc:docMk/>
          <pc:sldMk cId="2269244106" sldId="292"/>
        </pc:sldMkLst>
        <pc:spChg chg="add del">
          <ac:chgData name="Hadley Habeck" userId="S::hmh228@nau.edu::fad29019-5ce0-47cb-bfc4-05e472f1183b" providerId="AD" clId="Web-{86047482-7A3B-B6CF-F0BB-8B37A1292B1B}" dt="2019-04-13T20:16:30.367" v="163"/>
          <ac:spMkLst>
            <pc:docMk/>
            <pc:sldMk cId="2269244106" sldId="292"/>
            <ac:spMk id="2" creationId="{875ABB93-4F08-41CB-96A3-335E462E7BD2}"/>
          </ac:spMkLst>
        </pc:spChg>
        <pc:spChg chg="add mod">
          <ac:chgData name="Hadley Habeck" userId="S::hmh228@nau.edu::fad29019-5ce0-47cb-bfc4-05e472f1183b" providerId="AD" clId="Web-{86047482-7A3B-B6CF-F0BB-8B37A1292B1B}" dt="2019-04-13T20:17:38.570" v="250" actId="20577"/>
          <ac:spMkLst>
            <pc:docMk/>
            <pc:sldMk cId="2269244106" sldId="292"/>
            <ac:spMk id="5" creationId="{B520FD08-C06A-4B0A-86C1-20EEFDB76FBC}"/>
          </ac:spMkLst>
        </pc:spChg>
        <pc:graphicFrameChg chg="mod">
          <ac:chgData name="Hadley Habeck" userId="S::hmh228@nau.edu::fad29019-5ce0-47cb-bfc4-05e472f1183b" providerId="AD" clId="Web-{86047482-7A3B-B6CF-F0BB-8B37A1292B1B}" dt="2019-04-13T20:16:20.882" v="161" actId="1076"/>
          <ac:graphicFrameMkLst>
            <pc:docMk/>
            <pc:sldMk cId="2269244106" sldId="292"/>
            <ac:graphicFrameMk id="3" creationId="{AEE0F2D2-6C80-4DCC-AB3F-773BFEAA7E17}"/>
          </ac:graphicFrameMkLst>
        </pc:graphicFrameChg>
      </pc:sldChg>
      <pc:sldChg chg="modSp">
        <pc:chgData name="Hadley Habeck" userId="S::hmh228@nau.edu::fad29019-5ce0-47cb-bfc4-05e472f1183b" providerId="AD" clId="Web-{86047482-7A3B-B6CF-F0BB-8B37A1292B1B}" dt="2019-04-13T20:20:06.400" v="332" actId="20577"/>
        <pc:sldMkLst>
          <pc:docMk/>
          <pc:sldMk cId="1008802784" sldId="293"/>
        </pc:sldMkLst>
        <pc:spChg chg="mod">
          <ac:chgData name="Hadley Habeck" userId="S::hmh228@nau.edu::fad29019-5ce0-47cb-bfc4-05e472f1183b" providerId="AD" clId="Web-{86047482-7A3B-B6CF-F0BB-8B37A1292B1B}" dt="2019-04-13T20:20:06.400" v="332" actId="20577"/>
          <ac:spMkLst>
            <pc:docMk/>
            <pc:sldMk cId="1008802784" sldId="293"/>
            <ac:spMk id="3" creationId="{A23B6912-7633-4705-AB77-BEC81F8A7BE5}"/>
          </ac:spMkLst>
        </pc:spChg>
      </pc:sldChg>
    </pc:docChg>
  </pc:docChgLst>
  <pc:docChgLst>
    <pc:chgData name="Artem Lezhniuk" userId="S::al2637@nau.edu::c2178fa4-0af7-44c3-866a-8f89e166a610" providerId="AD" clId="Web-{9DB19665-041A-F32D-330B-3B539122D44E}"/>
    <pc:docChg chg="modSld">
      <pc:chgData name="Artem Lezhniuk" userId="S::al2637@nau.edu::c2178fa4-0af7-44c3-866a-8f89e166a610" providerId="AD" clId="Web-{9DB19665-041A-F32D-330B-3B539122D44E}" dt="2019-04-15T00:02:38.400" v="9" actId="1076"/>
      <pc:docMkLst>
        <pc:docMk/>
      </pc:docMkLst>
      <pc:sldChg chg="modSp">
        <pc:chgData name="Artem Lezhniuk" userId="S::al2637@nau.edu::c2178fa4-0af7-44c3-866a-8f89e166a610" providerId="AD" clId="Web-{9DB19665-041A-F32D-330B-3B539122D44E}" dt="2019-04-14T22:19:58.637" v="0" actId="14100"/>
        <pc:sldMkLst>
          <pc:docMk/>
          <pc:sldMk cId="3812668271" sldId="262"/>
        </pc:sldMkLst>
        <pc:spChg chg="mod">
          <ac:chgData name="Artem Lezhniuk" userId="S::al2637@nau.edu::c2178fa4-0af7-44c3-866a-8f89e166a610" providerId="AD" clId="Web-{9DB19665-041A-F32D-330B-3B539122D44E}" dt="2019-04-14T22:19:58.637" v="0" actId="14100"/>
          <ac:spMkLst>
            <pc:docMk/>
            <pc:sldMk cId="3812668271" sldId="262"/>
            <ac:spMk id="2" creationId="{00000000-0000-0000-0000-000000000000}"/>
          </ac:spMkLst>
        </pc:spChg>
      </pc:sldChg>
      <pc:sldChg chg="addSp delSp modSp">
        <pc:chgData name="Artem Lezhniuk" userId="S::al2637@nau.edu::c2178fa4-0af7-44c3-866a-8f89e166a610" providerId="AD" clId="Web-{9DB19665-041A-F32D-330B-3B539122D44E}" dt="2019-04-15T00:02:38.400" v="9" actId="1076"/>
        <pc:sldMkLst>
          <pc:docMk/>
          <pc:sldMk cId="686910590" sldId="294"/>
        </pc:sldMkLst>
        <pc:picChg chg="del">
          <ac:chgData name="Artem Lezhniuk" userId="S::al2637@nau.edu::c2178fa4-0af7-44c3-866a-8f89e166a610" providerId="AD" clId="Web-{9DB19665-041A-F32D-330B-3B539122D44E}" dt="2019-04-15T00:02:03.791" v="1"/>
          <ac:picMkLst>
            <pc:docMk/>
            <pc:sldMk cId="686910590" sldId="294"/>
            <ac:picMk id="2" creationId="{27A5D41A-D45A-4F11-9A23-D82CBD5FD80A}"/>
          </ac:picMkLst>
        </pc:picChg>
        <pc:picChg chg="add mod modCrop">
          <ac:chgData name="Artem Lezhniuk" userId="S::al2637@nau.edu::c2178fa4-0af7-44c3-866a-8f89e166a610" providerId="AD" clId="Web-{9DB19665-041A-F32D-330B-3B539122D44E}" dt="2019-04-15T00:02:38.400" v="9" actId="1076"/>
          <ac:picMkLst>
            <pc:docMk/>
            <pc:sldMk cId="686910590" sldId="294"/>
            <ac:picMk id="4" creationId="{6AB560EE-824A-4D00-BE43-27074F570FB7}"/>
          </ac:picMkLst>
        </pc:picChg>
      </pc:sldChg>
    </pc:docChg>
  </pc:docChgLst>
  <pc:docChgLst>
    <pc:chgData name="Hadley Habeck" userId="S::hmh228@nau.edu::fad29019-5ce0-47cb-bfc4-05e472f1183b" providerId="AD" clId="Web-{8DB2001B-1E28-4772-8DF6-A15881A3B3FD}"/>
    <pc:docChg chg="modSld">
      <pc:chgData name="Hadley Habeck" userId="S::hmh228@nau.edu::fad29019-5ce0-47cb-bfc4-05e472f1183b" providerId="AD" clId="Web-{8DB2001B-1E28-4772-8DF6-A15881A3B3FD}" dt="2019-04-13T20:30:58.773" v="255" actId="20577"/>
      <pc:docMkLst>
        <pc:docMk/>
      </pc:docMkLst>
      <pc:sldChg chg="modSp">
        <pc:chgData name="Hadley Habeck" userId="S::hmh228@nau.edu::fad29019-5ce0-47cb-bfc4-05e472f1183b" providerId="AD" clId="Web-{8DB2001B-1E28-4772-8DF6-A15881A3B3FD}" dt="2019-04-13T20:22:40.476" v="36" actId="20577"/>
        <pc:sldMkLst>
          <pc:docMk/>
          <pc:sldMk cId="3812668271" sldId="262"/>
        </pc:sldMkLst>
        <pc:spChg chg="mod">
          <ac:chgData name="Hadley Habeck" userId="S::hmh228@nau.edu::fad29019-5ce0-47cb-bfc4-05e472f1183b" providerId="AD" clId="Web-{8DB2001B-1E28-4772-8DF6-A15881A3B3FD}" dt="2019-04-13T20:22:40.476" v="36" actId="20577"/>
          <ac:spMkLst>
            <pc:docMk/>
            <pc:sldMk cId="3812668271" sldId="262"/>
            <ac:spMk id="6" creationId="{A7E11301-7EB9-43F3-8765-F846B45C8AD3}"/>
          </ac:spMkLst>
        </pc:spChg>
      </pc:sldChg>
      <pc:sldChg chg="modSp">
        <pc:chgData name="Hadley Habeck" userId="S::hmh228@nau.edu::fad29019-5ce0-47cb-bfc4-05e472f1183b" providerId="AD" clId="Web-{8DB2001B-1E28-4772-8DF6-A15881A3B3FD}" dt="2019-04-13T20:23:57.617" v="77" actId="20577"/>
        <pc:sldMkLst>
          <pc:docMk/>
          <pc:sldMk cId="985196395" sldId="263"/>
        </pc:sldMkLst>
        <pc:spChg chg="mod">
          <ac:chgData name="Hadley Habeck" userId="S::hmh228@nau.edu::fad29019-5ce0-47cb-bfc4-05e472f1183b" providerId="AD" clId="Web-{8DB2001B-1E28-4772-8DF6-A15881A3B3FD}" dt="2019-04-13T20:23:57.617" v="77" actId="20577"/>
          <ac:spMkLst>
            <pc:docMk/>
            <pc:sldMk cId="985196395" sldId="263"/>
            <ac:spMk id="6" creationId="{2B08F732-C9EA-40F3-BF28-8A953CC38068}"/>
          </ac:spMkLst>
        </pc:spChg>
      </pc:sldChg>
      <pc:sldChg chg="modSp">
        <pc:chgData name="Hadley Habeck" userId="S::hmh228@nau.edu::fad29019-5ce0-47cb-bfc4-05e472f1183b" providerId="AD" clId="Web-{8DB2001B-1E28-4772-8DF6-A15881A3B3FD}" dt="2019-04-13T20:23:00.429" v="48" actId="20577"/>
        <pc:sldMkLst>
          <pc:docMk/>
          <pc:sldMk cId="2129499598" sldId="264"/>
        </pc:sldMkLst>
        <pc:spChg chg="mod">
          <ac:chgData name="Hadley Habeck" userId="S::hmh228@nau.edu::fad29019-5ce0-47cb-bfc4-05e472f1183b" providerId="AD" clId="Web-{8DB2001B-1E28-4772-8DF6-A15881A3B3FD}" dt="2019-04-13T20:23:00.429" v="48" actId="20577"/>
          <ac:spMkLst>
            <pc:docMk/>
            <pc:sldMk cId="2129499598" sldId="264"/>
            <ac:spMk id="3" creationId="{C39D3219-501C-4173-960B-4946A147EB5B}"/>
          </ac:spMkLst>
        </pc:spChg>
        <pc:graphicFrameChg chg="mod modGraphic">
          <ac:chgData name="Hadley Habeck" userId="S::hmh228@nau.edu::fad29019-5ce0-47cb-bfc4-05e472f1183b" providerId="AD" clId="Web-{8DB2001B-1E28-4772-8DF6-A15881A3B3FD}" dt="2019-04-13T20:22:13.070" v="33"/>
          <ac:graphicFrameMkLst>
            <pc:docMk/>
            <pc:sldMk cId="2129499598" sldId="264"/>
            <ac:graphicFrameMk id="2" creationId="{8126FBAB-971E-4E09-A5FC-CFD35EC00181}"/>
          </ac:graphicFrameMkLst>
        </pc:graphicFrameChg>
      </pc:sldChg>
      <pc:sldChg chg="modSp">
        <pc:chgData name="Hadley Habeck" userId="S::hmh228@nau.edu::fad29019-5ce0-47cb-bfc4-05e472f1183b" providerId="AD" clId="Web-{8DB2001B-1E28-4772-8DF6-A15881A3B3FD}" dt="2019-04-13T20:29:34.476" v="227" actId="20577"/>
        <pc:sldMkLst>
          <pc:docMk/>
          <pc:sldMk cId="2737212500" sldId="272"/>
        </pc:sldMkLst>
        <pc:spChg chg="mod">
          <ac:chgData name="Hadley Habeck" userId="S::hmh228@nau.edu::fad29019-5ce0-47cb-bfc4-05e472f1183b" providerId="AD" clId="Web-{8DB2001B-1E28-4772-8DF6-A15881A3B3FD}" dt="2019-04-13T20:29:08.523" v="220" actId="20577"/>
          <ac:spMkLst>
            <pc:docMk/>
            <pc:sldMk cId="2737212500" sldId="272"/>
            <ac:spMk id="2197" creationId="{ED4ACCEE-E156-4EDF-BC9C-CDD948FEAEAF}"/>
          </ac:spMkLst>
        </pc:spChg>
        <pc:spChg chg="mod">
          <ac:chgData name="Hadley Habeck" userId="S::hmh228@nau.edu::fad29019-5ce0-47cb-bfc4-05e472f1183b" providerId="AD" clId="Web-{8DB2001B-1E28-4772-8DF6-A15881A3B3FD}" dt="2019-04-13T20:29:34.476" v="227" actId="20577"/>
          <ac:spMkLst>
            <pc:docMk/>
            <pc:sldMk cId="2737212500" sldId="272"/>
            <ac:spMk id="2198" creationId="{56C7AB9F-88AF-4862-ADC1-7A5C48F05CD7}"/>
          </ac:spMkLst>
        </pc:spChg>
      </pc:sldChg>
      <pc:sldChg chg="modSp">
        <pc:chgData name="Hadley Habeck" userId="S::hmh228@nau.edu::fad29019-5ce0-47cb-bfc4-05e472f1183b" providerId="AD" clId="Web-{8DB2001B-1E28-4772-8DF6-A15881A3B3FD}" dt="2019-04-13T20:30:08.054" v="245" actId="14100"/>
        <pc:sldMkLst>
          <pc:docMk/>
          <pc:sldMk cId="308845804" sldId="273"/>
        </pc:sldMkLst>
        <pc:spChg chg="mod">
          <ac:chgData name="Hadley Habeck" userId="S::hmh228@nau.edu::fad29019-5ce0-47cb-bfc4-05e472f1183b" providerId="AD" clId="Web-{8DB2001B-1E28-4772-8DF6-A15881A3B3FD}" dt="2019-04-13T20:30:04.570" v="235" actId="20577"/>
          <ac:spMkLst>
            <pc:docMk/>
            <pc:sldMk cId="308845804" sldId="273"/>
            <ac:spMk id="802" creationId="{B68CCF59-A5B9-4A9A-8211-FA2346AF16F0}"/>
          </ac:spMkLst>
        </pc:spChg>
        <pc:spChg chg="mod">
          <ac:chgData name="Hadley Habeck" userId="S::hmh228@nau.edu::fad29019-5ce0-47cb-bfc4-05e472f1183b" providerId="AD" clId="Web-{8DB2001B-1E28-4772-8DF6-A15881A3B3FD}" dt="2019-04-13T20:30:08.054" v="245" actId="14100"/>
          <ac:spMkLst>
            <pc:docMk/>
            <pc:sldMk cId="308845804" sldId="273"/>
            <ac:spMk id="803" creationId="{F8731E33-07AF-4376-90F7-17D132D1E8AE}"/>
          </ac:spMkLst>
        </pc:spChg>
      </pc:sldChg>
      <pc:sldChg chg="modSp">
        <pc:chgData name="Hadley Habeck" userId="S::hmh228@nau.edu::fad29019-5ce0-47cb-bfc4-05e472f1183b" providerId="AD" clId="Web-{8DB2001B-1E28-4772-8DF6-A15881A3B3FD}" dt="2019-04-13T20:30:58.773" v="254" actId="20577"/>
        <pc:sldMkLst>
          <pc:docMk/>
          <pc:sldMk cId="4083027854" sldId="277"/>
        </pc:sldMkLst>
        <pc:spChg chg="mod">
          <ac:chgData name="Hadley Habeck" userId="S::hmh228@nau.edu::fad29019-5ce0-47cb-bfc4-05e472f1183b" providerId="AD" clId="Web-{8DB2001B-1E28-4772-8DF6-A15881A3B3FD}" dt="2019-04-13T20:30:58.773" v="254" actId="20577"/>
          <ac:spMkLst>
            <pc:docMk/>
            <pc:sldMk cId="4083027854" sldId="277"/>
            <ac:spMk id="7" creationId="{F15F9190-E89D-4447-BC5F-B4AFB8265401}"/>
          </ac:spMkLst>
        </pc:spChg>
      </pc:sldChg>
      <pc:sldChg chg="modSp">
        <pc:chgData name="Hadley Habeck" userId="S::hmh228@nau.edu::fad29019-5ce0-47cb-bfc4-05e472f1183b" providerId="AD" clId="Web-{8DB2001B-1E28-4772-8DF6-A15881A3B3FD}" dt="2019-04-13T20:26:17.726" v="115" actId="20577"/>
        <pc:sldMkLst>
          <pc:docMk/>
          <pc:sldMk cId="4209514499" sldId="285"/>
        </pc:sldMkLst>
        <pc:spChg chg="mod">
          <ac:chgData name="Hadley Habeck" userId="S::hmh228@nau.edu::fad29019-5ce0-47cb-bfc4-05e472f1183b" providerId="AD" clId="Web-{8DB2001B-1E28-4772-8DF6-A15881A3B3FD}" dt="2019-04-13T20:26:17.726" v="115" actId="20577"/>
          <ac:spMkLst>
            <pc:docMk/>
            <pc:sldMk cId="4209514499" sldId="285"/>
            <ac:spMk id="115" creationId="{379A8A41-53EC-45BA-8D4D-CC6B9E0DFE4A}"/>
          </ac:spMkLst>
        </pc:spChg>
      </pc:sldChg>
      <pc:sldChg chg="modSp">
        <pc:chgData name="Hadley Habeck" userId="S::hmh228@nau.edu::fad29019-5ce0-47cb-bfc4-05e472f1183b" providerId="AD" clId="Web-{8DB2001B-1E28-4772-8DF6-A15881A3B3FD}" dt="2019-04-13T20:24:21.336" v="84" actId="20577"/>
        <pc:sldMkLst>
          <pc:docMk/>
          <pc:sldMk cId="2194948884" sldId="287"/>
        </pc:sldMkLst>
        <pc:spChg chg="mod">
          <ac:chgData name="Hadley Habeck" userId="S::hmh228@nau.edu::fad29019-5ce0-47cb-bfc4-05e472f1183b" providerId="AD" clId="Web-{8DB2001B-1E28-4772-8DF6-A15881A3B3FD}" dt="2019-04-13T20:24:21.336" v="84" actId="20577"/>
          <ac:spMkLst>
            <pc:docMk/>
            <pc:sldMk cId="2194948884" sldId="287"/>
            <ac:spMk id="3253" creationId="{A5F07EC8-6A14-49D9-BCCC-338F5D008B1E}"/>
          </ac:spMkLst>
        </pc:spChg>
      </pc:sldChg>
      <pc:sldChg chg="modSp">
        <pc:chgData name="Hadley Habeck" userId="S::hmh228@nau.edu::fad29019-5ce0-47cb-bfc4-05e472f1183b" providerId="AD" clId="Web-{8DB2001B-1E28-4772-8DF6-A15881A3B3FD}" dt="2019-04-13T20:29:05.710" v="216" actId="20577"/>
        <pc:sldMkLst>
          <pc:docMk/>
          <pc:sldMk cId="1008802784" sldId="293"/>
        </pc:sldMkLst>
        <pc:spChg chg="mod">
          <ac:chgData name="Hadley Habeck" userId="S::hmh228@nau.edu::fad29019-5ce0-47cb-bfc4-05e472f1183b" providerId="AD" clId="Web-{8DB2001B-1E28-4772-8DF6-A15881A3B3FD}" dt="2019-04-13T20:29:05.710" v="216" actId="20577"/>
          <ac:spMkLst>
            <pc:docMk/>
            <pc:sldMk cId="1008802784" sldId="293"/>
            <ac:spMk id="3" creationId="{A23B6912-7633-4705-AB77-BEC81F8A7BE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ABC331-E64D-46FC-A03A-6D2D2E90B959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CBE506-8A2A-4719-8CB2-F38DA1EB35CE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Problem</a:t>
          </a:r>
          <a:endParaRPr lang="en-US" sz="3000">
            <a:solidFill>
              <a:schemeClr val="bg1"/>
            </a:solidFill>
            <a:latin typeface="Tw Cen MT Condensed"/>
          </a:endParaRPr>
        </a:p>
      </dgm:t>
    </dgm:pt>
    <dgm:pt modelId="{320F1ACA-F2AC-45F9-9C72-9915E87F70A3}" type="parTrans" cxnId="{5B15BF4F-1BD7-4BE9-A96E-B9960900D83E}">
      <dgm:prSet/>
      <dgm:spPr/>
      <dgm:t>
        <a:bodyPr/>
        <a:lstStyle/>
        <a:p>
          <a:endParaRPr lang="en-US"/>
        </a:p>
      </dgm:t>
    </dgm:pt>
    <dgm:pt modelId="{45A2E7CE-0DB5-48C5-ACC5-65BDF89F1D97}" type="sibTrans" cxnId="{5B15BF4F-1BD7-4BE9-A96E-B9960900D83E}">
      <dgm:prSet/>
      <dgm:spPr/>
      <dgm:t>
        <a:bodyPr/>
        <a:lstStyle/>
        <a:p>
          <a:endParaRPr lang="en-US"/>
        </a:p>
      </dgm:t>
    </dgm:pt>
    <dgm:pt modelId="{BF3B7A0E-F700-4F76-ACD4-DC5D80F95B68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Requirements </a:t>
          </a:r>
        </a:p>
      </dgm:t>
    </dgm:pt>
    <dgm:pt modelId="{3E503C53-FF5E-44B3-BE30-F8DB54208498}" type="parTrans" cxnId="{F96442EA-F70F-469A-85C7-9532095FFF4B}">
      <dgm:prSet/>
      <dgm:spPr/>
      <dgm:t>
        <a:bodyPr/>
        <a:lstStyle/>
        <a:p>
          <a:endParaRPr lang="en-US"/>
        </a:p>
      </dgm:t>
    </dgm:pt>
    <dgm:pt modelId="{088D5906-FF4D-4D8B-B1F5-70ADD1112732}" type="sibTrans" cxnId="{F96442EA-F70F-469A-85C7-9532095FFF4B}">
      <dgm:prSet/>
      <dgm:spPr/>
      <dgm:t>
        <a:bodyPr/>
        <a:lstStyle/>
        <a:p>
          <a:endParaRPr lang="en-US"/>
        </a:p>
      </dgm:t>
    </dgm:pt>
    <dgm:pt modelId="{EB44E805-FAF3-4530-81E7-EB83BC216715}">
      <dgm:prSet/>
      <dgm:spPr/>
      <dgm:t>
        <a:bodyPr/>
        <a:lstStyle/>
        <a:p>
          <a:r>
            <a:rPr lang="en-US">
              <a:latin typeface="Tw Cen MT Condensed"/>
            </a:rPr>
            <a:t>Experienced erosion and clogging due to grit, rags, and horse hair </a:t>
          </a:r>
        </a:p>
      </dgm:t>
    </dgm:pt>
    <dgm:pt modelId="{7ED8E9B1-98AD-4A49-B7EA-609B2CBD9479}" type="parTrans" cxnId="{84559EF4-9574-4BFF-BFBD-4CD6C008EE14}">
      <dgm:prSet/>
      <dgm:spPr/>
      <dgm:t>
        <a:bodyPr/>
        <a:lstStyle/>
        <a:p>
          <a:endParaRPr lang="en-US"/>
        </a:p>
      </dgm:t>
    </dgm:pt>
    <dgm:pt modelId="{D8A6A24A-A7E9-44DB-84B6-0DC17670D62B}" type="sibTrans" cxnId="{84559EF4-9574-4BFF-BFBD-4CD6C008EE14}">
      <dgm:prSet/>
      <dgm:spPr/>
      <dgm:t>
        <a:bodyPr/>
        <a:lstStyle/>
        <a:p>
          <a:endParaRPr lang="en-US"/>
        </a:p>
      </dgm:t>
    </dgm:pt>
    <dgm:pt modelId="{B675207B-6886-46EA-888D-E5B4E0357626}">
      <dgm:prSet/>
      <dgm:spPr/>
      <dgm:t>
        <a:bodyPr/>
        <a:lstStyle/>
        <a:p>
          <a:r>
            <a:rPr lang="en-US">
              <a:latin typeface="Tw Cen MT Condensed"/>
            </a:rPr>
            <a:t>Overcome 70-ft of head</a:t>
          </a:r>
        </a:p>
      </dgm:t>
    </dgm:pt>
    <dgm:pt modelId="{30B75481-B0D6-476B-8681-EB9FEFEE38ED}" type="parTrans" cxnId="{475C8436-2B1F-4EB2-971A-0AE4A93EBAF1}">
      <dgm:prSet/>
      <dgm:spPr/>
      <dgm:t>
        <a:bodyPr/>
        <a:lstStyle/>
        <a:p>
          <a:endParaRPr lang="en-US"/>
        </a:p>
      </dgm:t>
    </dgm:pt>
    <dgm:pt modelId="{3A6CC34A-0443-413B-A6AC-8423B76FB42C}" type="sibTrans" cxnId="{475C8436-2B1F-4EB2-971A-0AE4A93EBAF1}">
      <dgm:prSet/>
      <dgm:spPr/>
      <dgm:t>
        <a:bodyPr/>
        <a:lstStyle/>
        <a:p>
          <a:endParaRPr lang="en-US"/>
        </a:p>
      </dgm:t>
    </dgm:pt>
    <dgm:pt modelId="{DC35AEEB-FE13-47AE-B65D-CEA8D24B5B00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Solution</a:t>
          </a:r>
        </a:p>
      </dgm:t>
    </dgm:pt>
    <dgm:pt modelId="{94FC6333-3447-49F3-9801-FBCA6D9D6D6A}" type="parTrans" cxnId="{1E1A0DDF-4BC5-4EE6-8265-CDF596C4C167}">
      <dgm:prSet/>
      <dgm:spPr/>
      <dgm:t>
        <a:bodyPr/>
        <a:lstStyle/>
        <a:p>
          <a:endParaRPr lang="en-US"/>
        </a:p>
      </dgm:t>
    </dgm:pt>
    <dgm:pt modelId="{FF901658-F6F8-45F2-80FA-2B7301024B89}" type="sibTrans" cxnId="{1E1A0DDF-4BC5-4EE6-8265-CDF596C4C167}">
      <dgm:prSet/>
      <dgm:spPr/>
      <dgm:t>
        <a:bodyPr/>
        <a:lstStyle/>
        <a:p>
          <a:endParaRPr lang="en-US"/>
        </a:p>
      </dgm:t>
    </dgm:pt>
    <dgm:pt modelId="{4A61EB37-B9C8-4581-A862-60BD63AE2D01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Options</a:t>
          </a:r>
        </a:p>
      </dgm:t>
    </dgm:pt>
    <dgm:pt modelId="{7F0457B9-BFF0-4A2F-8F98-B00BCE94D10F}" type="parTrans" cxnId="{0F08F2E5-E67B-4958-AA1A-C4C11E34D1E1}">
      <dgm:prSet/>
      <dgm:spPr/>
      <dgm:t>
        <a:bodyPr/>
        <a:lstStyle/>
        <a:p>
          <a:endParaRPr lang="en-US"/>
        </a:p>
      </dgm:t>
    </dgm:pt>
    <dgm:pt modelId="{8B9C760A-1145-48A4-8029-86049ED7C4FD}" type="sibTrans" cxnId="{0F08F2E5-E67B-4958-AA1A-C4C11E34D1E1}">
      <dgm:prSet/>
      <dgm:spPr/>
      <dgm:t>
        <a:bodyPr/>
        <a:lstStyle/>
        <a:p>
          <a:endParaRPr lang="en-US"/>
        </a:p>
      </dgm:t>
    </dgm:pt>
    <dgm:pt modelId="{43F07A42-94D7-4D9A-9DB0-07AF4469E783}">
      <dgm:prSet/>
      <dgm:spPr/>
      <dgm:t>
        <a:bodyPr/>
        <a:lstStyle/>
        <a:p>
          <a:r>
            <a:rPr lang="en-US">
              <a:latin typeface="Tw Cen MT Condensed"/>
            </a:rPr>
            <a:t>Existing Centrifugal Pumps</a:t>
          </a:r>
        </a:p>
      </dgm:t>
    </dgm:pt>
    <dgm:pt modelId="{FB0929F2-B30E-451F-93BC-3268D204E3A4}" type="parTrans" cxnId="{73A983AA-6C4C-4E12-8BEC-9A5BB4BE37EF}">
      <dgm:prSet/>
      <dgm:spPr/>
      <dgm:t>
        <a:bodyPr/>
        <a:lstStyle/>
        <a:p>
          <a:endParaRPr lang="en-US"/>
        </a:p>
      </dgm:t>
    </dgm:pt>
    <dgm:pt modelId="{EA497A53-E96C-4CAB-8398-5BA54AFAE8FE}" type="sibTrans" cxnId="{73A983AA-6C4C-4E12-8BEC-9A5BB4BE37EF}">
      <dgm:prSet/>
      <dgm:spPr/>
      <dgm:t>
        <a:bodyPr/>
        <a:lstStyle/>
        <a:p>
          <a:endParaRPr lang="en-US"/>
        </a:p>
      </dgm:t>
    </dgm:pt>
    <dgm:pt modelId="{E454A03B-EB96-4447-878C-41300F503019}">
      <dgm:prSet/>
      <dgm:spPr/>
      <dgm:t>
        <a:bodyPr/>
        <a:lstStyle/>
        <a:p>
          <a:r>
            <a:rPr lang="en-US">
              <a:latin typeface="Tw Cen MT Condensed"/>
            </a:rPr>
            <a:t>Constantly deliver flow</a:t>
          </a:r>
        </a:p>
      </dgm:t>
    </dgm:pt>
    <dgm:pt modelId="{AD5E663E-FE8C-4FB2-8C93-63C7DE956B35}" type="parTrans" cxnId="{A7AE6C0E-66A0-427D-BEF3-27835C8DB8FF}">
      <dgm:prSet/>
      <dgm:spPr/>
      <dgm:t>
        <a:bodyPr/>
        <a:lstStyle/>
        <a:p>
          <a:endParaRPr lang="en-US"/>
        </a:p>
      </dgm:t>
    </dgm:pt>
    <dgm:pt modelId="{9C86B561-0A23-443D-9F63-7342E8F16EBE}" type="sibTrans" cxnId="{A7AE6C0E-66A0-427D-BEF3-27835C8DB8FF}">
      <dgm:prSet/>
      <dgm:spPr/>
      <dgm:t>
        <a:bodyPr/>
        <a:lstStyle/>
        <a:p>
          <a:endParaRPr lang="en-US"/>
        </a:p>
      </dgm:t>
    </dgm:pt>
    <dgm:pt modelId="{A274D96B-0398-4BAA-9E69-487231FF8B56}">
      <dgm:prSet/>
      <dgm:spPr/>
      <dgm:t>
        <a:bodyPr/>
        <a:lstStyle/>
        <a:p>
          <a:r>
            <a:rPr lang="en-US">
              <a:latin typeface="Tw Cen MT Condensed"/>
            </a:rPr>
            <a:t>High efficiency</a:t>
          </a:r>
        </a:p>
      </dgm:t>
    </dgm:pt>
    <dgm:pt modelId="{8EACC572-92F1-41EE-B745-A3FEF680E6ED}" type="parTrans" cxnId="{C1C0393A-C1DB-4B32-A596-33787FEB9C24}">
      <dgm:prSet/>
      <dgm:spPr/>
      <dgm:t>
        <a:bodyPr/>
        <a:lstStyle/>
        <a:p>
          <a:endParaRPr lang="en-US"/>
        </a:p>
      </dgm:t>
    </dgm:pt>
    <dgm:pt modelId="{55FBC49E-83EE-4FF4-B4CA-46D04E6777DC}" type="sibTrans" cxnId="{C1C0393A-C1DB-4B32-A596-33787FEB9C24}">
      <dgm:prSet/>
      <dgm:spPr/>
      <dgm:t>
        <a:bodyPr/>
        <a:lstStyle/>
        <a:p>
          <a:endParaRPr lang="en-US"/>
        </a:p>
      </dgm:t>
    </dgm:pt>
    <dgm:pt modelId="{887A3C24-44EA-4A2C-AA6E-9C604AFE3FB7}">
      <dgm:prSet/>
      <dgm:spPr/>
      <dgm:t>
        <a:bodyPr/>
        <a:lstStyle/>
        <a:p>
          <a:r>
            <a:rPr lang="en-US">
              <a:latin typeface="Tw Cen MT Condensed"/>
            </a:rPr>
            <a:t>Low maintenance</a:t>
          </a:r>
        </a:p>
      </dgm:t>
    </dgm:pt>
    <dgm:pt modelId="{588D3BE7-86A4-48A6-AE80-3942FEC6CD91}" type="parTrans" cxnId="{6F0647F9-A795-485A-B990-F5DDF06BDBF4}">
      <dgm:prSet/>
      <dgm:spPr/>
      <dgm:t>
        <a:bodyPr/>
        <a:lstStyle/>
        <a:p>
          <a:endParaRPr lang="en-US"/>
        </a:p>
      </dgm:t>
    </dgm:pt>
    <dgm:pt modelId="{AE905763-A2E5-444D-B408-7F7CDCB71182}" type="sibTrans" cxnId="{6F0647F9-A795-485A-B990-F5DDF06BDBF4}">
      <dgm:prSet/>
      <dgm:spPr/>
      <dgm:t>
        <a:bodyPr/>
        <a:lstStyle/>
        <a:p>
          <a:endParaRPr lang="en-US"/>
        </a:p>
      </dgm:t>
    </dgm:pt>
    <dgm:pt modelId="{ED6748CF-CCBA-4BF3-8E62-EBEF27A92E67}">
      <dgm:prSet/>
      <dgm:spPr/>
      <dgm:t>
        <a:bodyPr/>
        <a:lstStyle/>
        <a:p>
          <a:r>
            <a:rPr lang="en-US">
              <a:latin typeface="Tw Cen MT Condensed"/>
            </a:rPr>
            <a:t>Centrifugal Pumps &amp;Grinders</a:t>
          </a:r>
        </a:p>
      </dgm:t>
    </dgm:pt>
    <dgm:pt modelId="{2F6AFED5-C661-4CF0-A8C6-26D02C582F82}" type="parTrans" cxnId="{7990281A-CD97-4AA9-8DF5-8BE38BF01CF0}">
      <dgm:prSet/>
      <dgm:spPr/>
      <dgm:t>
        <a:bodyPr/>
        <a:lstStyle/>
        <a:p>
          <a:endParaRPr lang="en-US"/>
        </a:p>
      </dgm:t>
    </dgm:pt>
    <dgm:pt modelId="{C62C3477-D4C0-45E7-8DA2-285439DB2E95}" type="sibTrans" cxnId="{7990281A-CD97-4AA9-8DF5-8BE38BF01CF0}">
      <dgm:prSet/>
      <dgm:spPr/>
      <dgm:t>
        <a:bodyPr/>
        <a:lstStyle/>
        <a:p>
          <a:endParaRPr lang="en-US"/>
        </a:p>
      </dgm:t>
    </dgm:pt>
    <dgm:pt modelId="{F2683D0E-4056-4B04-9B0D-20D4CCC7248B}">
      <dgm:prSet/>
      <dgm:spPr/>
      <dgm:t>
        <a:bodyPr/>
        <a:lstStyle/>
        <a:p>
          <a:r>
            <a:rPr lang="en-US">
              <a:latin typeface="Tw Cen MT Condensed"/>
            </a:rPr>
            <a:t>Heavy Duty Slurry Pumps</a:t>
          </a:r>
        </a:p>
      </dgm:t>
    </dgm:pt>
    <dgm:pt modelId="{45C699B5-B951-4147-90FB-FAE51E8976A3}" type="parTrans" cxnId="{B7FE6E3D-DFD6-4AEC-B312-213282EBEAFD}">
      <dgm:prSet/>
      <dgm:spPr/>
      <dgm:t>
        <a:bodyPr/>
        <a:lstStyle/>
        <a:p>
          <a:endParaRPr lang="en-US"/>
        </a:p>
      </dgm:t>
    </dgm:pt>
    <dgm:pt modelId="{ACCF4FC5-1846-4D4C-BA68-319F799FCFE3}" type="sibTrans" cxnId="{B7FE6E3D-DFD6-4AEC-B312-213282EBEAFD}">
      <dgm:prSet/>
      <dgm:spPr/>
      <dgm:t>
        <a:bodyPr/>
        <a:lstStyle/>
        <a:p>
          <a:endParaRPr lang="en-US"/>
        </a:p>
      </dgm:t>
    </dgm:pt>
    <dgm:pt modelId="{FA97D5C6-F8C2-4520-8C77-2B5C34BFB3A0}">
      <dgm:prSet/>
      <dgm:spPr/>
      <dgm:t>
        <a:bodyPr/>
        <a:lstStyle/>
        <a:p>
          <a:r>
            <a:rPr lang="en-US" sz="2600">
              <a:latin typeface="Tw Cen MT Condensed"/>
            </a:rPr>
            <a:t>Replace existing with 12-Inch Eddy Heavy Duty Slurry Pump</a:t>
          </a:r>
        </a:p>
      </dgm:t>
    </dgm:pt>
    <dgm:pt modelId="{01147543-DD81-4297-94F3-F65B617A55F4}" type="parTrans" cxnId="{74F65E88-B806-4126-BAEE-F1CC0EEBA222}">
      <dgm:prSet/>
      <dgm:spPr/>
      <dgm:t>
        <a:bodyPr/>
        <a:lstStyle/>
        <a:p>
          <a:endParaRPr lang="en-US"/>
        </a:p>
      </dgm:t>
    </dgm:pt>
    <dgm:pt modelId="{4658097B-26D0-474A-8D2F-845CE7264A90}" type="sibTrans" cxnId="{74F65E88-B806-4126-BAEE-F1CC0EEBA222}">
      <dgm:prSet/>
      <dgm:spPr/>
      <dgm:t>
        <a:bodyPr/>
        <a:lstStyle/>
        <a:p>
          <a:endParaRPr lang="en-US"/>
        </a:p>
      </dgm:t>
    </dgm:pt>
    <dgm:pt modelId="{A6F8B09B-0A60-48F0-A159-0647588FB63C}" type="pres">
      <dgm:prSet presAssocID="{EFABC331-E64D-46FC-A03A-6D2D2E90B959}" presName="linear" presStyleCnt="0">
        <dgm:presLayoutVars>
          <dgm:animLvl val="lvl"/>
          <dgm:resizeHandles val="exact"/>
        </dgm:presLayoutVars>
      </dgm:prSet>
      <dgm:spPr/>
    </dgm:pt>
    <dgm:pt modelId="{42F0CC8B-08A6-4804-A5F1-7207AB95D0BF}" type="pres">
      <dgm:prSet presAssocID="{4ACBE506-8A2A-4719-8CB2-F38DA1EB35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2BBDB99-01FF-4E64-B33B-B0D625D511FB}" type="pres">
      <dgm:prSet presAssocID="{4ACBE506-8A2A-4719-8CB2-F38DA1EB35CE}" presName="childText" presStyleLbl="revTx" presStyleIdx="0" presStyleCnt="4">
        <dgm:presLayoutVars>
          <dgm:bulletEnabled val="1"/>
        </dgm:presLayoutVars>
      </dgm:prSet>
      <dgm:spPr/>
    </dgm:pt>
    <dgm:pt modelId="{C6B49849-8B6C-4D85-B012-A1DA37D43EE8}" type="pres">
      <dgm:prSet presAssocID="{BF3B7A0E-F700-4F76-ACD4-DC5D80F95B6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571E11C-B14B-4D2B-95F8-D4667976A924}" type="pres">
      <dgm:prSet presAssocID="{BF3B7A0E-F700-4F76-ACD4-DC5D80F95B68}" presName="childText" presStyleLbl="revTx" presStyleIdx="1" presStyleCnt="4">
        <dgm:presLayoutVars>
          <dgm:bulletEnabled val="1"/>
        </dgm:presLayoutVars>
      </dgm:prSet>
      <dgm:spPr/>
    </dgm:pt>
    <dgm:pt modelId="{F9DBE9A0-3826-4D53-BC14-7FF324637078}" type="pres">
      <dgm:prSet presAssocID="{4A61EB37-B9C8-4581-A862-60BD63AE2D0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6CE69E5-F28A-404A-A966-E25FB5667CAC}" type="pres">
      <dgm:prSet presAssocID="{4A61EB37-B9C8-4581-A862-60BD63AE2D01}" presName="childText" presStyleLbl="revTx" presStyleIdx="2" presStyleCnt="4">
        <dgm:presLayoutVars>
          <dgm:bulletEnabled val="1"/>
        </dgm:presLayoutVars>
      </dgm:prSet>
      <dgm:spPr/>
    </dgm:pt>
    <dgm:pt modelId="{D5DE7181-C9C6-4A98-A8FD-8B6AD0CD6D8B}" type="pres">
      <dgm:prSet presAssocID="{DC35AEEB-FE13-47AE-B65D-CEA8D24B5B0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3AA1A4A-C8E1-45E1-B144-51AE9687810E}" type="pres">
      <dgm:prSet presAssocID="{DC35AEEB-FE13-47AE-B65D-CEA8D24B5B00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A7AE6C0E-66A0-427D-BEF3-27835C8DB8FF}" srcId="{BF3B7A0E-F700-4F76-ACD4-DC5D80F95B68}" destId="{E454A03B-EB96-4447-878C-41300F503019}" srcOrd="1" destOrd="0" parTransId="{AD5E663E-FE8C-4FB2-8C93-63C7DE956B35}" sibTransId="{9C86B561-0A23-443D-9F63-7342E8F16EBE}"/>
    <dgm:cxn modelId="{7990281A-CD97-4AA9-8DF5-8BE38BF01CF0}" srcId="{4A61EB37-B9C8-4581-A862-60BD63AE2D01}" destId="{ED6748CF-CCBA-4BF3-8E62-EBEF27A92E67}" srcOrd="1" destOrd="0" parTransId="{2F6AFED5-C661-4CF0-A8C6-26D02C582F82}" sibTransId="{C62C3477-D4C0-45E7-8DA2-285439DB2E95}"/>
    <dgm:cxn modelId="{475C8436-2B1F-4EB2-971A-0AE4A93EBAF1}" srcId="{BF3B7A0E-F700-4F76-ACD4-DC5D80F95B68}" destId="{B675207B-6886-46EA-888D-E5B4E0357626}" srcOrd="0" destOrd="0" parTransId="{30B75481-B0D6-476B-8681-EB9FEFEE38ED}" sibTransId="{3A6CC34A-0443-413B-A6AC-8423B76FB42C}"/>
    <dgm:cxn modelId="{C1C0393A-C1DB-4B32-A596-33787FEB9C24}" srcId="{BF3B7A0E-F700-4F76-ACD4-DC5D80F95B68}" destId="{A274D96B-0398-4BAA-9E69-487231FF8B56}" srcOrd="2" destOrd="0" parTransId="{8EACC572-92F1-41EE-B745-A3FEF680E6ED}" sibTransId="{55FBC49E-83EE-4FF4-B4CA-46D04E6777DC}"/>
    <dgm:cxn modelId="{5DA8EC3B-E45D-4135-8ADF-6E9D1AF054BC}" type="presOf" srcId="{A274D96B-0398-4BAA-9E69-487231FF8B56}" destId="{D571E11C-B14B-4D2B-95F8-D4667976A924}" srcOrd="0" destOrd="2" presId="urn:microsoft.com/office/officeart/2005/8/layout/vList2"/>
    <dgm:cxn modelId="{B7FE6E3D-DFD6-4AEC-B312-213282EBEAFD}" srcId="{4A61EB37-B9C8-4581-A862-60BD63AE2D01}" destId="{F2683D0E-4056-4B04-9B0D-20D4CCC7248B}" srcOrd="2" destOrd="0" parTransId="{45C699B5-B951-4147-90FB-FAE51E8976A3}" sibTransId="{ACCF4FC5-1846-4D4C-BA68-319F799FCFE3}"/>
    <dgm:cxn modelId="{701B343F-486B-4E0F-B27E-A8A2A7862CE5}" type="presOf" srcId="{4A61EB37-B9C8-4581-A862-60BD63AE2D01}" destId="{F9DBE9A0-3826-4D53-BC14-7FF324637078}" srcOrd="0" destOrd="0" presId="urn:microsoft.com/office/officeart/2005/8/layout/vList2"/>
    <dgm:cxn modelId="{5B15BF4F-1BD7-4BE9-A96E-B9960900D83E}" srcId="{EFABC331-E64D-46FC-A03A-6D2D2E90B959}" destId="{4ACBE506-8A2A-4719-8CB2-F38DA1EB35CE}" srcOrd="0" destOrd="0" parTransId="{320F1ACA-F2AC-45F9-9C72-9915E87F70A3}" sibTransId="{45A2E7CE-0DB5-48C5-ACC5-65BDF89F1D97}"/>
    <dgm:cxn modelId="{10FD3D70-07E3-4B84-9501-731E2233709F}" type="presOf" srcId="{B675207B-6886-46EA-888D-E5B4E0357626}" destId="{D571E11C-B14B-4D2B-95F8-D4667976A924}" srcOrd="0" destOrd="0" presId="urn:microsoft.com/office/officeart/2005/8/layout/vList2"/>
    <dgm:cxn modelId="{D6048D76-D37F-4942-8559-6F35518BAF62}" type="presOf" srcId="{DC35AEEB-FE13-47AE-B65D-CEA8D24B5B00}" destId="{D5DE7181-C9C6-4A98-A8FD-8B6AD0CD6D8B}" srcOrd="0" destOrd="0" presId="urn:microsoft.com/office/officeart/2005/8/layout/vList2"/>
    <dgm:cxn modelId="{36A6BA5A-9544-4996-9EF3-C79945ABBE55}" type="presOf" srcId="{4ACBE506-8A2A-4719-8CB2-F38DA1EB35CE}" destId="{42F0CC8B-08A6-4804-A5F1-7207AB95D0BF}" srcOrd="0" destOrd="0" presId="urn:microsoft.com/office/officeart/2005/8/layout/vList2"/>
    <dgm:cxn modelId="{74F65E88-B806-4126-BAEE-F1CC0EEBA222}" srcId="{DC35AEEB-FE13-47AE-B65D-CEA8D24B5B00}" destId="{FA97D5C6-F8C2-4520-8C77-2B5C34BFB3A0}" srcOrd="0" destOrd="0" parTransId="{01147543-DD81-4297-94F3-F65B617A55F4}" sibTransId="{4658097B-26D0-474A-8D2F-845CE7264A90}"/>
    <dgm:cxn modelId="{BEEB5790-5851-4688-BADC-566832E5A900}" type="presOf" srcId="{BF3B7A0E-F700-4F76-ACD4-DC5D80F95B68}" destId="{C6B49849-8B6C-4D85-B012-A1DA37D43EE8}" srcOrd="0" destOrd="0" presId="urn:microsoft.com/office/officeart/2005/8/layout/vList2"/>
    <dgm:cxn modelId="{73A983AA-6C4C-4E12-8BEC-9A5BB4BE37EF}" srcId="{4A61EB37-B9C8-4581-A862-60BD63AE2D01}" destId="{43F07A42-94D7-4D9A-9DB0-07AF4469E783}" srcOrd="0" destOrd="0" parTransId="{FB0929F2-B30E-451F-93BC-3268D204E3A4}" sibTransId="{EA497A53-E96C-4CAB-8398-5BA54AFAE8FE}"/>
    <dgm:cxn modelId="{5BE66AAF-364E-4593-B61C-6697E975F86C}" type="presOf" srcId="{ED6748CF-CCBA-4BF3-8E62-EBEF27A92E67}" destId="{76CE69E5-F28A-404A-A966-E25FB5667CAC}" srcOrd="0" destOrd="1" presId="urn:microsoft.com/office/officeart/2005/8/layout/vList2"/>
    <dgm:cxn modelId="{4FF775BD-B71D-418B-94F3-33AECAACF795}" type="presOf" srcId="{EFABC331-E64D-46FC-A03A-6D2D2E90B959}" destId="{A6F8B09B-0A60-48F0-A159-0647588FB63C}" srcOrd="0" destOrd="0" presId="urn:microsoft.com/office/officeart/2005/8/layout/vList2"/>
    <dgm:cxn modelId="{4F0002C7-E2B8-4AF0-A853-54784553A34F}" type="presOf" srcId="{EB44E805-FAF3-4530-81E7-EB83BC216715}" destId="{22BBDB99-01FF-4E64-B33B-B0D625D511FB}" srcOrd="0" destOrd="0" presId="urn:microsoft.com/office/officeart/2005/8/layout/vList2"/>
    <dgm:cxn modelId="{62484CCC-906B-4DD7-8D8B-E0EE119AD0AB}" type="presOf" srcId="{E454A03B-EB96-4447-878C-41300F503019}" destId="{D571E11C-B14B-4D2B-95F8-D4667976A924}" srcOrd="0" destOrd="1" presId="urn:microsoft.com/office/officeart/2005/8/layout/vList2"/>
    <dgm:cxn modelId="{CD7B0ACF-9C1A-4934-965E-5D8BED7B5901}" type="presOf" srcId="{43F07A42-94D7-4D9A-9DB0-07AF4469E783}" destId="{76CE69E5-F28A-404A-A966-E25FB5667CAC}" srcOrd="0" destOrd="0" presId="urn:microsoft.com/office/officeart/2005/8/layout/vList2"/>
    <dgm:cxn modelId="{399032D1-4A7C-43A9-BAA3-D7DD6138FF66}" type="presOf" srcId="{887A3C24-44EA-4A2C-AA6E-9C604AFE3FB7}" destId="{D571E11C-B14B-4D2B-95F8-D4667976A924}" srcOrd="0" destOrd="3" presId="urn:microsoft.com/office/officeart/2005/8/layout/vList2"/>
    <dgm:cxn modelId="{4AD141DD-A886-45AE-AFA6-8BBD00DF8B19}" type="presOf" srcId="{F2683D0E-4056-4B04-9B0D-20D4CCC7248B}" destId="{76CE69E5-F28A-404A-A966-E25FB5667CAC}" srcOrd="0" destOrd="2" presId="urn:microsoft.com/office/officeart/2005/8/layout/vList2"/>
    <dgm:cxn modelId="{1E1A0DDF-4BC5-4EE6-8265-CDF596C4C167}" srcId="{EFABC331-E64D-46FC-A03A-6D2D2E90B959}" destId="{DC35AEEB-FE13-47AE-B65D-CEA8D24B5B00}" srcOrd="3" destOrd="0" parTransId="{94FC6333-3447-49F3-9801-FBCA6D9D6D6A}" sibTransId="{FF901658-F6F8-45F2-80FA-2B7301024B89}"/>
    <dgm:cxn modelId="{0F08F2E5-E67B-4958-AA1A-C4C11E34D1E1}" srcId="{EFABC331-E64D-46FC-A03A-6D2D2E90B959}" destId="{4A61EB37-B9C8-4581-A862-60BD63AE2D01}" srcOrd="2" destOrd="0" parTransId="{7F0457B9-BFF0-4A2F-8F98-B00BCE94D10F}" sibTransId="{8B9C760A-1145-48A4-8029-86049ED7C4FD}"/>
    <dgm:cxn modelId="{F96442EA-F70F-469A-85C7-9532095FFF4B}" srcId="{EFABC331-E64D-46FC-A03A-6D2D2E90B959}" destId="{BF3B7A0E-F700-4F76-ACD4-DC5D80F95B68}" srcOrd="1" destOrd="0" parTransId="{3E503C53-FF5E-44B3-BE30-F8DB54208498}" sibTransId="{088D5906-FF4D-4D8B-B1F5-70ADD1112732}"/>
    <dgm:cxn modelId="{84559EF4-9574-4BFF-BFBD-4CD6C008EE14}" srcId="{4ACBE506-8A2A-4719-8CB2-F38DA1EB35CE}" destId="{EB44E805-FAF3-4530-81E7-EB83BC216715}" srcOrd="0" destOrd="0" parTransId="{7ED8E9B1-98AD-4A49-B7EA-609B2CBD9479}" sibTransId="{D8A6A24A-A7E9-44DB-84B6-0DC17670D62B}"/>
    <dgm:cxn modelId="{9D4306F5-A2A2-47E4-BE98-7E220915C562}" type="presOf" srcId="{FA97D5C6-F8C2-4520-8C77-2B5C34BFB3A0}" destId="{F3AA1A4A-C8E1-45E1-B144-51AE9687810E}" srcOrd="0" destOrd="0" presId="urn:microsoft.com/office/officeart/2005/8/layout/vList2"/>
    <dgm:cxn modelId="{6F0647F9-A795-485A-B990-F5DDF06BDBF4}" srcId="{BF3B7A0E-F700-4F76-ACD4-DC5D80F95B68}" destId="{887A3C24-44EA-4A2C-AA6E-9C604AFE3FB7}" srcOrd="3" destOrd="0" parTransId="{588D3BE7-86A4-48A6-AE80-3942FEC6CD91}" sibTransId="{AE905763-A2E5-444D-B408-7F7CDCB71182}"/>
    <dgm:cxn modelId="{8720B3DB-1129-4D74-896D-D0C5BE888491}" type="presParOf" srcId="{A6F8B09B-0A60-48F0-A159-0647588FB63C}" destId="{42F0CC8B-08A6-4804-A5F1-7207AB95D0BF}" srcOrd="0" destOrd="0" presId="urn:microsoft.com/office/officeart/2005/8/layout/vList2"/>
    <dgm:cxn modelId="{971E38C4-DC27-44BB-BEB1-6D7328681D2C}" type="presParOf" srcId="{A6F8B09B-0A60-48F0-A159-0647588FB63C}" destId="{22BBDB99-01FF-4E64-B33B-B0D625D511FB}" srcOrd="1" destOrd="0" presId="urn:microsoft.com/office/officeart/2005/8/layout/vList2"/>
    <dgm:cxn modelId="{B3750186-51F3-460B-A306-01F5CE9E59BF}" type="presParOf" srcId="{A6F8B09B-0A60-48F0-A159-0647588FB63C}" destId="{C6B49849-8B6C-4D85-B012-A1DA37D43EE8}" srcOrd="2" destOrd="0" presId="urn:microsoft.com/office/officeart/2005/8/layout/vList2"/>
    <dgm:cxn modelId="{0A6AF247-5857-4909-9A60-8216ABBE9BA5}" type="presParOf" srcId="{A6F8B09B-0A60-48F0-A159-0647588FB63C}" destId="{D571E11C-B14B-4D2B-95F8-D4667976A924}" srcOrd="3" destOrd="0" presId="urn:microsoft.com/office/officeart/2005/8/layout/vList2"/>
    <dgm:cxn modelId="{B7C9ACE4-49B1-4D09-BC0B-26FDE040F03A}" type="presParOf" srcId="{A6F8B09B-0A60-48F0-A159-0647588FB63C}" destId="{F9DBE9A0-3826-4D53-BC14-7FF324637078}" srcOrd="4" destOrd="0" presId="urn:microsoft.com/office/officeart/2005/8/layout/vList2"/>
    <dgm:cxn modelId="{F5DAEDCF-6811-42FA-84A6-9AE7BEA81996}" type="presParOf" srcId="{A6F8B09B-0A60-48F0-A159-0647588FB63C}" destId="{76CE69E5-F28A-404A-A966-E25FB5667CAC}" srcOrd="5" destOrd="0" presId="urn:microsoft.com/office/officeart/2005/8/layout/vList2"/>
    <dgm:cxn modelId="{B9CBD381-5E71-490D-BAE2-F77FFE52AAEA}" type="presParOf" srcId="{A6F8B09B-0A60-48F0-A159-0647588FB63C}" destId="{D5DE7181-C9C6-4A98-A8FD-8B6AD0CD6D8B}" srcOrd="6" destOrd="0" presId="urn:microsoft.com/office/officeart/2005/8/layout/vList2"/>
    <dgm:cxn modelId="{A3ADFC09-BDB5-48BF-AB71-8EACEE190796}" type="presParOf" srcId="{A6F8B09B-0A60-48F0-A159-0647588FB63C}" destId="{F3AA1A4A-C8E1-45E1-B144-51AE9687810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ABC331-E64D-46FC-A03A-6D2D2E90B959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ACBE506-8A2A-4719-8CB2-F38DA1EB35CE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Problem</a:t>
          </a:r>
        </a:p>
      </dgm:t>
    </dgm:pt>
    <dgm:pt modelId="{320F1ACA-F2AC-45F9-9C72-9915E87F70A3}" type="parTrans" cxnId="{5B15BF4F-1BD7-4BE9-A96E-B9960900D83E}">
      <dgm:prSet/>
      <dgm:spPr/>
      <dgm:t>
        <a:bodyPr/>
        <a:lstStyle/>
        <a:p>
          <a:endParaRPr lang="en-US"/>
        </a:p>
      </dgm:t>
    </dgm:pt>
    <dgm:pt modelId="{45A2E7CE-0DB5-48C5-ACC5-65BDF89F1D97}" type="sibTrans" cxnId="{5B15BF4F-1BD7-4BE9-A96E-B9960900D83E}">
      <dgm:prSet/>
      <dgm:spPr/>
      <dgm:t>
        <a:bodyPr/>
        <a:lstStyle/>
        <a:p>
          <a:endParaRPr lang="en-US"/>
        </a:p>
      </dgm:t>
    </dgm:pt>
    <dgm:pt modelId="{BDFC2E2F-EDCA-4929-9BC2-B4735303A90E}">
      <dgm:prSet/>
      <dgm:spPr/>
      <dgm:t>
        <a:bodyPr/>
        <a:lstStyle/>
        <a:p>
          <a:r>
            <a:rPr lang="en-US"/>
            <a:t>Replace existing with </a:t>
          </a:r>
          <a:r>
            <a:rPr lang="en-US" err="1"/>
            <a:t>EscaMax</a:t>
          </a:r>
          <a:r>
            <a:rPr lang="en-US"/>
            <a:t> Perforated Bar Screens</a:t>
          </a:r>
        </a:p>
      </dgm:t>
    </dgm:pt>
    <dgm:pt modelId="{FFA47012-16EC-4782-8868-F287A87D8B2E}" type="parTrans" cxnId="{026DC2A8-B393-436B-BFCF-C847A0E64BFF}">
      <dgm:prSet/>
      <dgm:spPr/>
      <dgm:t>
        <a:bodyPr/>
        <a:lstStyle/>
        <a:p>
          <a:endParaRPr lang="en-US"/>
        </a:p>
      </dgm:t>
    </dgm:pt>
    <dgm:pt modelId="{BA6BD736-3436-4655-B768-620CBA7C9A00}" type="sibTrans" cxnId="{026DC2A8-B393-436B-BFCF-C847A0E64BFF}">
      <dgm:prSet/>
      <dgm:spPr/>
      <dgm:t>
        <a:bodyPr/>
        <a:lstStyle/>
        <a:p>
          <a:endParaRPr lang="en-US"/>
        </a:p>
      </dgm:t>
    </dgm:pt>
    <dgm:pt modelId="{BF3B7A0E-F700-4F76-ACD4-DC5D80F95B68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Requirements </a:t>
          </a:r>
        </a:p>
      </dgm:t>
    </dgm:pt>
    <dgm:pt modelId="{3E503C53-FF5E-44B3-BE30-F8DB54208498}" type="parTrans" cxnId="{F96442EA-F70F-469A-85C7-9532095FFF4B}">
      <dgm:prSet/>
      <dgm:spPr/>
      <dgm:t>
        <a:bodyPr/>
        <a:lstStyle/>
        <a:p>
          <a:endParaRPr lang="en-US"/>
        </a:p>
      </dgm:t>
    </dgm:pt>
    <dgm:pt modelId="{088D5906-FF4D-4D8B-B1F5-70ADD1112732}" type="sibTrans" cxnId="{F96442EA-F70F-469A-85C7-9532095FFF4B}">
      <dgm:prSet/>
      <dgm:spPr/>
      <dgm:t>
        <a:bodyPr/>
        <a:lstStyle/>
        <a:p>
          <a:endParaRPr lang="en-US"/>
        </a:p>
      </dgm:t>
    </dgm:pt>
    <dgm:pt modelId="{EB44E805-FAF3-4530-81E7-EB83BC216715}">
      <dgm:prSet/>
      <dgm:spPr/>
      <dgm:t>
        <a:bodyPr/>
        <a:lstStyle/>
        <a:p>
          <a:r>
            <a:rPr lang="en-US">
              <a:latin typeface="Tw Cen MT Condensed"/>
            </a:rPr>
            <a:t>Experienced high wear from grit erosion and clogging</a:t>
          </a:r>
        </a:p>
      </dgm:t>
    </dgm:pt>
    <dgm:pt modelId="{7ED8E9B1-98AD-4A49-B7EA-609B2CBD9479}" type="parTrans" cxnId="{84559EF4-9574-4BFF-BFBD-4CD6C008EE14}">
      <dgm:prSet/>
      <dgm:spPr/>
      <dgm:t>
        <a:bodyPr/>
        <a:lstStyle/>
        <a:p>
          <a:endParaRPr lang="en-US"/>
        </a:p>
      </dgm:t>
    </dgm:pt>
    <dgm:pt modelId="{D8A6A24A-A7E9-44DB-84B6-0DC17670D62B}" type="sibTrans" cxnId="{84559EF4-9574-4BFF-BFBD-4CD6C008EE14}">
      <dgm:prSet/>
      <dgm:spPr/>
      <dgm:t>
        <a:bodyPr/>
        <a:lstStyle/>
        <a:p>
          <a:endParaRPr lang="en-US"/>
        </a:p>
      </dgm:t>
    </dgm:pt>
    <dgm:pt modelId="{B675207B-6886-46EA-888D-E5B4E0357626}">
      <dgm:prSet/>
      <dgm:spPr/>
      <dgm:t>
        <a:bodyPr/>
        <a:lstStyle/>
        <a:p>
          <a:r>
            <a:rPr lang="en-US">
              <a:latin typeface="Tw Cen MT Condensed"/>
            </a:rPr>
            <a:t>Maintain a channel velocity of 1.5 ft/s to 3 ft/s[6]</a:t>
          </a:r>
        </a:p>
      </dgm:t>
    </dgm:pt>
    <dgm:pt modelId="{30B75481-B0D6-476B-8681-EB9FEFEE38ED}" type="parTrans" cxnId="{475C8436-2B1F-4EB2-971A-0AE4A93EBAF1}">
      <dgm:prSet/>
      <dgm:spPr/>
      <dgm:t>
        <a:bodyPr/>
        <a:lstStyle/>
        <a:p>
          <a:endParaRPr lang="en-US"/>
        </a:p>
      </dgm:t>
    </dgm:pt>
    <dgm:pt modelId="{3A6CC34A-0443-413B-A6AC-8423B76FB42C}" type="sibTrans" cxnId="{475C8436-2B1F-4EB2-971A-0AE4A93EBAF1}">
      <dgm:prSet/>
      <dgm:spPr/>
      <dgm:t>
        <a:bodyPr/>
        <a:lstStyle/>
        <a:p>
          <a:endParaRPr lang="en-US"/>
        </a:p>
      </dgm:t>
    </dgm:pt>
    <dgm:pt modelId="{DC35AEEB-FE13-47AE-B65D-CEA8D24B5B00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Solution</a:t>
          </a:r>
        </a:p>
      </dgm:t>
    </dgm:pt>
    <dgm:pt modelId="{94FC6333-3447-49F3-9801-FBCA6D9D6D6A}" type="parTrans" cxnId="{1E1A0DDF-4BC5-4EE6-8265-CDF596C4C167}">
      <dgm:prSet/>
      <dgm:spPr/>
      <dgm:t>
        <a:bodyPr/>
        <a:lstStyle/>
        <a:p>
          <a:endParaRPr lang="en-US"/>
        </a:p>
      </dgm:t>
    </dgm:pt>
    <dgm:pt modelId="{FF901658-F6F8-45F2-80FA-2B7301024B89}" type="sibTrans" cxnId="{1E1A0DDF-4BC5-4EE6-8265-CDF596C4C167}">
      <dgm:prSet/>
      <dgm:spPr/>
      <dgm:t>
        <a:bodyPr/>
        <a:lstStyle/>
        <a:p>
          <a:endParaRPr lang="en-US"/>
        </a:p>
      </dgm:t>
    </dgm:pt>
    <dgm:pt modelId="{4A61EB37-B9C8-4581-A862-60BD63AE2D01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Options</a:t>
          </a:r>
        </a:p>
      </dgm:t>
    </dgm:pt>
    <dgm:pt modelId="{7F0457B9-BFF0-4A2F-8F98-B00BCE94D10F}" type="parTrans" cxnId="{0F08F2E5-E67B-4958-AA1A-C4C11E34D1E1}">
      <dgm:prSet/>
      <dgm:spPr/>
      <dgm:t>
        <a:bodyPr/>
        <a:lstStyle/>
        <a:p>
          <a:endParaRPr lang="en-US"/>
        </a:p>
      </dgm:t>
    </dgm:pt>
    <dgm:pt modelId="{8B9C760A-1145-48A4-8029-86049ED7C4FD}" type="sibTrans" cxnId="{0F08F2E5-E67B-4958-AA1A-C4C11E34D1E1}">
      <dgm:prSet/>
      <dgm:spPr/>
      <dgm:t>
        <a:bodyPr/>
        <a:lstStyle/>
        <a:p>
          <a:endParaRPr lang="en-US"/>
        </a:p>
      </dgm:t>
    </dgm:pt>
    <dgm:pt modelId="{43F07A42-94D7-4D9A-9DB0-07AF4469E783}">
      <dgm:prSet/>
      <dgm:spPr/>
      <dgm:t>
        <a:bodyPr/>
        <a:lstStyle/>
        <a:p>
          <a:r>
            <a:rPr lang="en-US">
              <a:latin typeface="Tw Cen MT Condensed"/>
            </a:rPr>
            <a:t>Existing Bar Screens</a:t>
          </a:r>
        </a:p>
      </dgm:t>
    </dgm:pt>
    <dgm:pt modelId="{FB0929F2-B30E-451F-93BC-3268D204E3A4}" type="parTrans" cxnId="{73A983AA-6C4C-4E12-8BEC-9A5BB4BE37EF}">
      <dgm:prSet/>
      <dgm:spPr/>
      <dgm:t>
        <a:bodyPr/>
        <a:lstStyle/>
        <a:p>
          <a:endParaRPr lang="en-US"/>
        </a:p>
      </dgm:t>
    </dgm:pt>
    <dgm:pt modelId="{EA497A53-E96C-4CAB-8398-5BA54AFAE8FE}" type="sibTrans" cxnId="{73A983AA-6C4C-4E12-8BEC-9A5BB4BE37EF}">
      <dgm:prSet/>
      <dgm:spPr/>
      <dgm:t>
        <a:bodyPr/>
        <a:lstStyle/>
        <a:p>
          <a:endParaRPr lang="en-US"/>
        </a:p>
      </dgm:t>
    </dgm:pt>
    <dgm:pt modelId="{0C34B664-14BF-4222-A440-74B21555CAFD}">
      <dgm:prSet/>
      <dgm:spPr/>
      <dgm:t>
        <a:bodyPr/>
        <a:lstStyle/>
        <a:p>
          <a:r>
            <a:rPr lang="en-US">
              <a:latin typeface="Tw Cen MT Condensed"/>
            </a:rPr>
            <a:t>Screening discharge to sewer caused sedimentation issues</a:t>
          </a:r>
        </a:p>
      </dgm:t>
    </dgm:pt>
    <dgm:pt modelId="{1278209F-C3E1-4A48-9EE2-6CA238336A9E}" type="parTrans" cxnId="{972D1D7E-74AC-4FDF-8DBF-9386FB5ABF16}">
      <dgm:prSet/>
      <dgm:spPr/>
      <dgm:t>
        <a:bodyPr/>
        <a:lstStyle/>
        <a:p>
          <a:endParaRPr lang="en-US"/>
        </a:p>
      </dgm:t>
    </dgm:pt>
    <dgm:pt modelId="{CC007DD4-718F-475F-95ED-0F03FA7EBAB3}" type="sibTrans" cxnId="{972D1D7E-74AC-4FDF-8DBF-9386FB5ABF16}">
      <dgm:prSet/>
      <dgm:spPr/>
      <dgm:t>
        <a:bodyPr/>
        <a:lstStyle/>
        <a:p>
          <a:endParaRPr lang="en-US"/>
        </a:p>
      </dgm:t>
    </dgm:pt>
    <dgm:pt modelId="{0FCFC114-D877-4674-93A9-6FA7F7F7F2E3}">
      <dgm:prSet/>
      <dgm:spPr/>
      <dgm:t>
        <a:bodyPr/>
        <a:lstStyle/>
        <a:p>
          <a:r>
            <a:rPr lang="en-US">
              <a:latin typeface="Tw Cen MT Condensed"/>
            </a:rPr>
            <a:t>Velocity through bars should not be less than or more than 2 </a:t>
          </a:r>
          <a:r>
            <a:rPr lang="en-US" err="1">
              <a:latin typeface="Tw Cen MT Condensed"/>
            </a:rPr>
            <a:t>ft</a:t>
          </a:r>
          <a:r>
            <a:rPr lang="en-US">
              <a:latin typeface="Tw Cen MT Condensed"/>
            </a:rPr>
            <a:t>/s and 3 </a:t>
          </a:r>
          <a:r>
            <a:rPr lang="en-US" err="1">
              <a:latin typeface="Tw Cen MT Condensed"/>
            </a:rPr>
            <a:t>ft</a:t>
          </a:r>
          <a:r>
            <a:rPr lang="en-US">
              <a:latin typeface="Tw Cen MT Condensed"/>
            </a:rPr>
            <a:t>/s [6] </a:t>
          </a:r>
        </a:p>
      </dgm:t>
    </dgm:pt>
    <dgm:pt modelId="{06E7D357-9C5F-4B9B-9D3F-B8CD1DF69B4F}" type="parTrans" cxnId="{55E08E8D-92D9-4ECF-9FFF-D49A214F593B}">
      <dgm:prSet/>
      <dgm:spPr/>
      <dgm:t>
        <a:bodyPr/>
        <a:lstStyle/>
        <a:p>
          <a:endParaRPr lang="en-US"/>
        </a:p>
      </dgm:t>
    </dgm:pt>
    <dgm:pt modelId="{EAED3BF2-476B-4F4D-B62E-E82406AC3BFB}" type="sibTrans" cxnId="{55E08E8D-92D9-4ECF-9FFF-D49A214F593B}">
      <dgm:prSet/>
      <dgm:spPr/>
      <dgm:t>
        <a:bodyPr/>
        <a:lstStyle/>
        <a:p>
          <a:endParaRPr lang="en-US"/>
        </a:p>
      </dgm:t>
    </dgm:pt>
    <dgm:pt modelId="{F95AF31D-F7C0-4E7D-9B4C-E4F54839537D}">
      <dgm:prSet/>
      <dgm:spPr/>
      <dgm:t>
        <a:bodyPr/>
        <a:lstStyle/>
        <a:p>
          <a:r>
            <a:rPr lang="en-US">
              <a:latin typeface="Tw Cen MT Condensed"/>
            </a:rPr>
            <a:t>Step Screens</a:t>
          </a:r>
        </a:p>
      </dgm:t>
    </dgm:pt>
    <dgm:pt modelId="{1CA0B419-D98E-4E84-B75F-521537F00081}" type="parTrans" cxnId="{642E7851-E252-4ACD-8773-87DE9C9295E2}">
      <dgm:prSet/>
      <dgm:spPr/>
      <dgm:t>
        <a:bodyPr/>
        <a:lstStyle/>
        <a:p>
          <a:endParaRPr lang="en-US"/>
        </a:p>
      </dgm:t>
    </dgm:pt>
    <dgm:pt modelId="{D443C096-0526-426C-861A-D983AABDFA00}" type="sibTrans" cxnId="{642E7851-E252-4ACD-8773-87DE9C9295E2}">
      <dgm:prSet/>
      <dgm:spPr/>
      <dgm:t>
        <a:bodyPr/>
        <a:lstStyle/>
        <a:p>
          <a:endParaRPr lang="en-US"/>
        </a:p>
      </dgm:t>
    </dgm:pt>
    <dgm:pt modelId="{93157C95-BF85-46D9-A574-002AEF639572}">
      <dgm:prSet/>
      <dgm:spPr/>
      <dgm:t>
        <a:bodyPr/>
        <a:lstStyle/>
        <a:p>
          <a:r>
            <a:rPr lang="en-US">
              <a:latin typeface="Tw Cen MT Condensed"/>
            </a:rPr>
            <a:t>EscaMax Perforated Bar Screens</a:t>
          </a:r>
        </a:p>
      </dgm:t>
    </dgm:pt>
    <dgm:pt modelId="{1C99CFB3-A2B6-4BDE-B369-F51F939A31BE}" type="parTrans" cxnId="{AD512DBD-797F-46FD-A4CE-E630EF2FB905}">
      <dgm:prSet/>
      <dgm:spPr/>
      <dgm:t>
        <a:bodyPr/>
        <a:lstStyle/>
        <a:p>
          <a:endParaRPr lang="en-US"/>
        </a:p>
      </dgm:t>
    </dgm:pt>
    <dgm:pt modelId="{11005A3D-5D9B-49DD-8F94-A7B34BD31CDE}" type="sibTrans" cxnId="{AD512DBD-797F-46FD-A4CE-E630EF2FB905}">
      <dgm:prSet/>
      <dgm:spPr/>
      <dgm:t>
        <a:bodyPr/>
        <a:lstStyle/>
        <a:p>
          <a:endParaRPr lang="en-US"/>
        </a:p>
      </dgm:t>
    </dgm:pt>
    <dgm:pt modelId="{41CA5A72-248D-40DC-9C42-9F9AB48CECB1}" type="pres">
      <dgm:prSet presAssocID="{EFABC331-E64D-46FC-A03A-6D2D2E90B959}" presName="linear" presStyleCnt="0">
        <dgm:presLayoutVars>
          <dgm:animLvl val="lvl"/>
          <dgm:resizeHandles val="exact"/>
        </dgm:presLayoutVars>
      </dgm:prSet>
      <dgm:spPr/>
    </dgm:pt>
    <dgm:pt modelId="{19346334-358E-44C6-9097-5846D9D4C0DE}" type="pres">
      <dgm:prSet presAssocID="{4ACBE506-8A2A-4719-8CB2-F38DA1EB35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46E64F7-77F8-47C7-9AC6-B0CCEB043199}" type="pres">
      <dgm:prSet presAssocID="{4ACBE506-8A2A-4719-8CB2-F38DA1EB35CE}" presName="childText" presStyleLbl="revTx" presStyleIdx="0" presStyleCnt="4">
        <dgm:presLayoutVars>
          <dgm:bulletEnabled val="1"/>
        </dgm:presLayoutVars>
      </dgm:prSet>
      <dgm:spPr/>
    </dgm:pt>
    <dgm:pt modelId="{771E794A-0E58-4846-8515-6C73C7B34EEF}" type="pres">
      <dgm:prSet presAssocID="{BF3B7A0E-F700-4F76-ACD4-DC5D80F95B6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0B3D0C4-FF0F-4B77-9C42-0934CBE6405E}" type="pres">
      <dgm:prSet presAssocID="{BF3B7A0E-F700-4F76-ACD4-DC5D80F95B68}" presName="childText" presStyleLbl="revTx" presStyleIdx="1" presStyleCnt="4">
        <dgm:presLayoutVars>
          <dgm:bulletEnabled val="1"/>
        </dgm:presLayoutVars>
      </dgm:prSet>
      <dgm:spPr/>
    </dgm:pt>
    <dgm:pt modelId="{B7441496-8E6E-477C-A682-A3BFAB214B5D}" type="pres">
      <dgm:prSet presAssocID="{4A61EB37-B9C8-4581-A862-60BD63AE2D0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7D7B2D1-EB73-42DD-AC7C-EC07FAA72DE7}" type="pres">
      <dgm:prSet presAssocID="{4A61EB37-B9C8-4581-A862-60BD63AE2D01}" presName="childText" presStyleLbl="revTx" presStyleIdx="2" presStyleCnt="4">
        <dgm:presLayoutVars>
          <dgm:bulletEnabled val="1"/>
        </dgm:presLayoutVars>
      </dgm:prSet>
      <dgm:spPr/>
    </dgm:pt>
    <dgm:pt modelId="{0F0E7EB0-7FFD-447A-9B6D-16A052E2EADC}" type="pres">
      <dgm:prSet presAssocID="{DC35AEEB-FE13-47AE-B65D-CEA8D24B5B0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A6B80B9-0B52-4CCA-9A4E-4901BDF9AF73}" type="pres">
      <dgm:prSet presAssocID="{DC35AEEB-FE13-47AE-B65D-CEA8D24B5B00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FDE2451F-8EBC-4034-ACA0-E07DF11ACCC2}" type="presOf" srcId="{93157C95-BF85-46D9-A574-002AEF639572}" destId="{27D7B2D1-EB73-42DD-AC7C-EC07FAA72DE7}" srcOrd="0" destOrd="2" presId="urn:microsoft.com/office/officeart/2005/8/layout/vList2"/>
    <dgm:cxn modelId="{475C8436-2B1F-4EB2-971A-0AE4A93EBAF1}" srcId="{BF3B7A0E-F700-4F76-ACD4-DC5D80F95B68}" destId="{B675207B-6886-46EA-888D-E5B4E0357626}" srcOrd="0" destOrd="0" parTransId="{30B75481-B0D6-476B-8681-EB9FEFEE38ED}" sibTransId="{3A6CC34A-0443-413B-A6AC-8423B76FB42C}"/>
    <dgm:cxn modelId="{4060285C-B408-41EE-87B8-5102DF052075}" type="presOf" srcId="{B675207B-6886-46EA-888D-E5B4E0357626}" destId="{E0B3D0C4-FF0F-4B77-9C42-0934CBE6405E}" srcOrd="0" destOrd="0" presId="urn:microsoft.com/office/officeart/2005/8/layout/vList2"/>
    <dgm:cxn modelId="{6F2AD15E-29B6-418F-AA06-FDBE84F5DBD7}" type="presOf" srcId="{BDFC2E2F-EDCA-4929-9BC2-B4735303A90E}" destId="{AA6B80B9-0B52-4CCA-9A4E-4901BDF9AF73}" srcOrd="0" destOrd="0" presId="urn:microsoft.com/office/officeart/2005/8/layout/vList2"/>
    <dgm:cxn modelId="{975E6446-C380-4DDB-9BAB-639C8EEFFA3A}" type="presOf" srcId="{43F07A42-94D7-4D9A-9DB0-07AF4469E783}" destId="{27D7B2D1-EB73-42DD-AC7C-EC07FAA72DE7}" srcOrd="0" destOrd="0" presId="urn:microsoft.com/office/officeart/2005/8/layout/vList2"/>
    <dgm:cxn modelId="{5B2C666A-84BA-4EC8-8384-8AF3073AD043}" type="presOf" srcId="{BF3B7A0E-F700-4F76-ACD4-DC5D80F95B68}" destId="{771E794A-0E58-4846-8515-6C73C7B34EEF}" srcOrd="0" destOrd="0" presId="urn:microsoft.com/office/officeart/2005/8/layout/vList2"/>
    <dgm:cxn modelId="{C98B416C-0C82-41BC-8757-92411C64671A}" type="presOf" srcId="{4A61EB37-B9C8-4581-A862-60BD63AE2D01}" destId="{B7441496-8E6E-477C-A682-A3BFAB214B5D}" srcOrd="0" destOrd="0" presId="urn:microsoft.com/office/officeart/2005/8/layout/vList2"/>
    <dgm:cxn modelId="{5B15BF4F-1BD7-4BE9-A96E-B9960900D83E}" srcId="{EFABC331-E64D-46FC-A03A-6D2D2E90B959}" destId="{4ACBE506-8A2A-4719-8CB2-F38DA1EB35CE}" srcOrd="0" destOrd="0" parTransId="{320F1ACA-F2AC-45F9-9C72-9915E87F70A3}" sibTransId="{45A2E7CE-0DB5-48C5-ACC5-65BDF89F1D97}"/>
    <dgm:cxn modelId="{642E7851-E252-4ACD-8773-87DE9C9295E2}" srcId="{4A61EB37-B9C8-4581-A862-60BD63AE2D01}" destId="{F95AF31D-F7C0-4E7D-9B4C-E4F54839537D}" srcOrd="1" destOrd="0" parTransId="{1CA0B419-D98E-4E84-B75F-521537F00081}" sibTransId="{D443C096-0526-426C-861A-D983AABDFA00}"/>
    <dgm:cxn modelId="{2EC80C58-93C5-4A12-B476-3F5CDF1613AE}" type="presOf" srcId="{EB44E805-FAF3-4530-81E7-EB83BC216715}" destId="{646E64F7-77F8-47C7-9AC6-B0CCEB043199}" srcOrd="0" destOrd="0" presId="urn:microsoft.com/office/officeart/2005/8/layout/vList2"/>
    <dgm:cxn modelId="{972D1D7E-74AC-4FDF-8DBF-9386FB5ABF16}" srcId="{4ACBE506-8A2A-4719-8CB2-F38DA1EB35CE}" destId="{0C34B664-14BF-4222-A440-74B21555CAFD}" srcOrd="1" destOrd="0" parTransId="{1278209F-C3E1-4A48-9EE2-6CA238336A9E}" sibTransId="{CC007DD4-718F-475F-95ED-0F03FA7EBAB3}"/>
    <dgm:cxn modelId="{55E08E8D-92D9-4ECF-9FFF-D49A214F593B}" srcId="{BF3B7A0E-F700-4F76-ACD4-DC5D80F95B68}" destId="{0FCFC114-D877-4674-93A9-6FA7F7F7F2E3}" srcOrd="1" destOrd="0" parTransId="{06E7D357-9C5F-4B9B-9D3F-B8CD1DF69B4F}" sibTransId="{EAED3BF2-476B-4F4D-B62E-E82406AC3BFB}"/>
    <dgm:cxn modelId="{026DC2A8-B393-436B-BFCF-C847A0E64BFF}" srcId="{DC35AEEB-FE13-47AE-B65D-CEA8D24B5B00}" destId="{BDFC2E2F-EDCA-4929-9BC2-B4735303A90E}" srcOrd="0" destOrd="0" parTransId="{FFA47012-16EC-4782-8868-F287A87D8B2E}" sibTransId="{BA6BD736-3436-4655-B768-620CBA7C9A00}"/>
    <dgm:cxn modelId="{73A983AA-6C4C-4E12-8BEC-9A5BB4BE37EF}" srcId="{4A61EB37-B9C8-4581-A862-60BD63AE2D01}" destId="{43F07A42-94D7-4D9A-9DB0-07AF4469E783}" srcOrd="0" destOrd="0" parTransId="{FB0929F2-B30E-451F-93BC-3268D204E3A4}" sibTransId="{EA497A53-E96C-4CAB-8398-5BA54AFAE8FE}"/>
    <dgm:cxn modelId="{F99714AC-E15C-44FD-9B72-CEE9C1E66FD8}" type="presOf" srcId="{EFABC331-E64D-46FC-A03A-6D2D2E90B959}" destId="{41CA5A72-248D-40DC-9C42-9F9AB48CECB1}" srcOrd="0" destOrd="0" presId="urn:microsoft.com/office/officeart/2005/8/layout/vList2"/>
    <dgm:cxn modelId="{AD512DBD-797F-46FD-A4CE-E630EF2FB905}" srcId="{4A61EB37-B9C8-4581-A862-60BD63AE2D01}" destId="{93157C95-BF85-46D9-A574-002AEF639572}" srcOrd="2" destOrd="0" parTransId="{1C99CFB3-A2B6-4BDE-B369-F51F939A31BE}" sibTransId="{11005A3D-5D9B-49DD-8F94-A7B34BD31CDE}"/>
    <dgm:cxn modelId="{B49017C0-D6FE-4232-8914-C27B9D610C3E}" type="presOf" srcId="{F95AF31D-F7C0-4E7D-9B4C-E4F54839537D}" destId="{27D7B2D1-EB73-42DD-AC7C-EC07FAA72DE7}" srcOrd="0" destOrd="1" presId="urn:microsoft.com/office/officeart/2005/8/layout/vList2"/>
    <dgm:cxn modelId="{DD904BC2-ADB4-446E-AB92-E57F42B7152B}" type="presOf" srcId="{DC35AEEB-FE13-47AE-B65D-CEA8D24B5B00}" destId="{0F0E7EB0-7FFD-447A-9B6D-16A052E2EADC}" srcOrd="0" destOrd="0" presId="urn:microsoft.com/office/officeart/2005/8/layout/vList2"/>
    <dgm:cxn modelId="{46260DCB-17A8-4954-9A66-F0157B91F089}" type="presOf" srcId="{4ACBE506-8A2A-4719-8CB2-F38DA1EB35CE}" destId="{19346334-358E-44C6-9097-5846D9D4C0DE}" srcOrd="0" destOrd="0" presId="urn:microsoft.com/office/officeart/2005/8/layout/vList2"/>
    <dgm:cxn modelId="{E34777D7-BDC2-4BA2-AF0D-8E49E837F973}" type="presOf" srcId="{0FCFC114-D877-4674-93A9-6FA7F7F7F2E3}" destId="{E0B3D0C4-FF0F-4B77-9C42-0934CBE6405E}" srcOrd="0" destOrd="1" presId="urn:microsoft.com/office/officeart/2005/8/layout/vList2"/>
    <dgm:cxn modelId="{1E1A0DDF-4BC5-4EE6-8265-CDF596C4C167}" srcId="{EFABC331-E64D-46FC-A03A-6D2D2E90B959}" destId="{DC35AEEB-FE13-47AE-B65D-CEA8D24B5B00}" srcOrd="3" destOrd="0" parTransId="{94FC6333-3447-49F3-9801-FBCA6D9D6D6A}" sibTransId="{FF901658-F6F8-45F2-80FA-2B7301024B89}"/>
    <dgm:cxn modelId="{359A64E2-4DA0-41D1-AEA3-FDCFAF451D46}" type="presOf" srcId="{0C34B664-14BF-4222-A440-74B21555CAFD}" destId="{646E64F7-77F8-47C7-9AC6-B0CCEB043199}" srcOrd="0" destOrd="1" presId="urn:microsoft.com/office/officeart/2005/8/layout/vList2"/>
    <dgm:cxn modelId="{0F08F2E5-E67B-4958-AA1A-C4C11E34D1E1}" srcId="{EFABC331-E64D-46FC-A03A-6D2D2E90B959}" destId="{4A61EB37-B9C8-4581-A862-60BD63AE2D01}" srcOrd="2" destOrd="0" parTransId="{7F0457B9-BFF0-4A2F-8F98-B00BCE94D10F}" sibTransId="{8B9C760A-1145-48A4-8029-86049ED7C4FD}"/>
    <dgm:cxn modelId="{F96442EA-F70F-469A-85C7-9532095FFF4B}" srcId="{EFABC331-E64D-46FC-A03A-6D2D2E90B959}" destId="{BF3B7A0E-F700-4F76-ACD4-DC5D80F95B68}" srcOrd="1" destOrd="0" parTransId="{3E503C53-FF5E-44B3-BE30-F8DB54208498}" sibTransId="{088D5906-FF4D-4D8B-B1F5-70ADD1112732}"/>
    <dgm:cxn modelId="{84559EF4-9574-4BFF-BFBD-4CD6C008EE14}" srcId="{4ACBE506-8A2A-4719-8CB2-F38DA1EB35CE}" destId="{EB44E805-FAF3-4530-81E7-EB83BC216715}" srcOrd="0" destOrd="0" parTransId="{7ED8E9B1-98AD-4A49-B7EA-609B2CBD9479}" sibTransId="{D8A6A24A-A7E9-44DB-84B6-0DC17670D62B}"/>
    <dgm:cxn modelId="{0338F502-47B4-4176-9C87-24FC0B1B25C5}" type="presParOf" srcId="{41CA5A72-248D-40DC-9C42-9F9AB48CECB1}" destId="{19346334-358E-44C6-9097-5846D9D4C0DE}" srcOrd="0" destOrd="0" presId="urn:microsoft.com/office/officeart/2005/8/layout/vList2"/>
    <dgm:cxn modelId="{1A123594-3F4E-44FE-9016-2E480D66AF3D}" type="presParOf" srcId="{41CA5A72-248D-40DC-9C42-9F9AB48CECB1}" destId="{646E64F7-77F8-47C7-9AC6-B0CCEB043199}" srcOrd="1" destOrd="0" presId="urn:microsoft.com/office/officeart/2005/8/layout/vList2"/>
    <dgm:cxn modelId="{3058D349-EDAD-45CB-9642-72DD732F6DF5}" type="presParOf" srcId="{41CA5A72-248D-40DC-9C42-9F9AB48CECB1}" destId="{771E794A-0E58-4846-8515-6C73C7B34EEF}" srcOrd="2" destOrd="0" presId="urn:microsoft.com/office/officeart/2005/8/layout/vList2"/>
    <dgm:cxn modelId="{BFAEEEFE-170D-4B94-9E95-045FAC87A91F}" type="presParOf" srcId="{41CA5A72-248D-40DC-9C42-9F9AB48CECB1}" destId="{E0B3D0C4-FF0F-4B77-9C42-0934CBE6405E}" srcOrd="3" destOrd="0" presId="urn:microsoft.com/office/officeart/2005/8/layout/vList2"/>
    <dgm:cxn modelId="{69EFC01D-1C88-4737-BF3C-6ADA7F16F824}" type="presParOf" srcId="{41CA5A72-248D-40DC-9C42-9F9AB48CECB1}" destId="{B7441496-8E6E-477C-A682-A3BFAB214B5D}" srcOrd="4" destOrd="0" presId="urn:microsoft.com/office/officeart/2005/8/layout/vList2"/>
    <dgm:cxn modelId="{A68CB61D-ED88-445C-A02D-AE832CB728C5}" type="presParOf" srcId="{41CA5A72-248D-40DC-9C42-9F9AB48CECB1}" destId="{27D7B2D1-EB73-42DD-AC7C-EC07FAA72DE7}" srcOrd="5" destOrd="0" presId="urn:microsoft.com/office/officeart/2005/8/layout/vList2"/>
    <dgm:cxn modelId="{FDC27C7C-DEB0-40EF-BE78-8B0F3FD80886}" type="presParOf" srcId="{41CA5A72-248D-40DC-9C42-9F9AB48CECB1}" destId="{0F0E7EB0-7FFD-447A-9B6D-16A052E2EADC}" srcOrd="6" destOrd="0" presId="urn:microsoft.com/office/officeart/2005/8/layout/vList2"/>
    <dgm:cxn modelId="{65E4B2AC-7D3C-4F19-84E9-5AE83A318DC1}" type="presParOf" srcId="{41CA5A72-248D-40DC-9C42-9F9AB48CECB1}" destId="{AA6B80B9-0B52-4CCA-9A4E-4901BDF9AF73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ABC331-E64D-46FC-A03A-6D2D2E90B959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ACBE506-8A2A-4719-8CB2-F38DA1EB35CE}">
      <dgm:prSet/>
      <dgm:spPr>
        <a:solidFill>
          <a:schemeClr val="accent2">
            <a:lumMod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TW Cen MT"/>
            </a:rPr>
            <a:t>Problem</a:t>
          </a:r>
          <a:endParaRPr lang="en-US" sz="3000">
            <a:solidFill>
              <a:schemeClr val="bg1"/>
            </a:solidFill>
            <a:latin typeface="TW Cen MT"/>
          </a:endParaRPr>
        </a:p>
      </dgm:t>
    </dgm:pt>
    <dgm:pt modelId="{320F1ACA-F2AC-45F9-9C72-9915E87F70A3}" type="parTrans" cxnId="{5B15BF4F-1BD7-4BE9-A96E-B9960900D83E}">
      <dgm:prSet/>
      <dgm:spPr/>
      <dgm:t>
        <a:bodyPr/>
        <a:lstStyle/>
        <a:p>
          <a:endParaRPr lang="en-US"/>
        </a:p>
      </dgm:t>
    </dgm:pt>
    <dgm:pt modelId="{45A2E7CE-0DB5-48C5-ACC5-65BDF89F1D97}" type="sibTrans" cxnId="{5B15BF4F-1BD7-4BE9-A96E-B9960900D83E}">
      <dgm:prSet/>
      <dgm:spPr/>
      <dgm:t>
        <a:bodyPr/>
        <a:lstStyle/>
        <a:p>
          <a:endParaRPr lang="en-US"/>
        </a:p>
      </dgm:t>
    </dgm:pt>
    <dgm:pt modelId="{BDFC2E2F-EDCA-4929-9BC2-B4735303A90E}">
      <dgm:prSet/>
      <dgm:spPr/>
      <dgm:t>
        <a:bodyPr/>
        <a:lstStyle/>
        <a:p>
          <a:r>
            <a:rPr lang="en-US">
              <a:latin typeface="TW Cen MT"/>
            </a:rPr>
            <a:t>Implement the Vortex Grit Chamber</a:t>
          </a:r>
        </a:p>
      </dgm:t>
    </dgm:pt>
    <dgm:pt modelId="{FFA47012-16EC-4782-8868-F287A87D8B2E}" type="parTrans" cxnId="{026DC2A8-B393-436B-BFCF-C847A0E64BFF}">
      <dgm:prSet/>
      <dgm:spPr/>
      <dgm:t>
        <a:bodyPr/>
        <a:lstStyle/>
        <a:p>
          <a:endParaRPr lang="en-US"/>
        </a:p>
      </dgm:t>
    </dgm:pt>
    <dgm:pt modelId="{BA6BD736-3436-4655-B768-620CBA7C9A00}" type="sibTrans" cxnId="{026DC2A8-B393-436B-BFCF-C847A0E64BFF}">
      <dgm:prSet/>
      <dgm:spPr/>
      <dgm:t>
        <a:bodyPr/>
        <a:lstStyle/>
        <a:p>
          <a:endParaRPr lang="en-US"/>
        </a:p>
      </dgm:t>
    </dgm:pt>
    <dgm:pt modelId="{BF3B7A0E-F700-4F76-ACD4-DC5D80F95B68}">
      <dgm:prSet/>
      <dgm:spPr>
        <a:solidFill>
          <a:schemeClr val="accent2">
            <a:lumMod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TW Cen MT"/>
            </a:rPr>
            <a:t>Requirements </a:t>
          </a:r>
        </a:p>
      </dgm:t>
    </dgm:pt>
    <dgm:pt modelId="{3E503C53-FF5E-44B3-BE30-F8DB54208498}" type="parTrans" cxnId="{F96442EA-F70F-469A-85C7-9532095FFF4B}">
      <dgm:prSet/>
      <dgm:spPr/>
      <dgm:t>
        <a:bodyPr/>
        <a:lstStyle/>
        <a:p>
          <a:endParaRPr lang="en-US"/>
        </a:p>
      </dgm:t>
    </dgm:pt>
    <dgm:pt modelId="{088D5906-FF4D-4D8B-B1F5-70ADD1112732}" type="sibTrans" cxnId="{F96442EA-F70F-469A-85C7-9532095FFF4B}">
      <dgm:prSet/>
      <dgm:spPr/>
      <dgm:t>
        <a:bodyPr/>
        <a:lstStyle/>
        <a:p>
          <a:endParaRPr lang="en-US"/>
        </a:p>
      </dgm:t>
    </dgm:pt>
    <dgm:pt modelId="{EB44E805-FAF3-4530-81E7-EB83BC216715}">
      <dgm:prSet/>
      <dgm:spPr/>
      <dgm:t>
        <a:bodyPr/>
        <a:lstStyle/>
        <a:p>
          <a:r>
            <a:rPr lang="en-US">
              <a:latin typeface="TW Cen MT"/>
            </a:rPr>
            <a:t>No existing system</a:t>
          </a:r>
        </a:p>
      </dgm:t>
    </dgm:pt>
    <dgm:pt modelId="{7ED8E9B1-98AD-4A49-B7EA-609B2CBD9479}" type="parTrans" cxnId="{84559EF4-9574-4BFF-BFBD-4CD6C008EE14}">
      <dgm:prSet/>
      <dgm:spPr/>
      <dgm:t>
        <a:bodyPr/>
        <a:lstStyle/>
        <a:p>
          <a:endParaRPr lang="en-US"/>
        </a:p>
      </dgm:t>
    </dgm:pt>
    <dgm:pt modelId="{D8A6A24A-A7E9-44DB-84B6-0DC17670D62B}" type="sibTrans" cxnId="{84559EF4-9574-4BFF-BFBD-4CD6C008EE14}">
      <dgm:prSet/>
      <dgm:spPr/>
      <dgm:t>
        <a:bodyPr/>
        <a:lstStyle/>
        <a:p>
          <a:endParaRPr lang="en-US"/>
        </a:p>
      </dgm:t>
    </dgm:pt>
    <dgm:pt modelId="{B675207B-6886-46EA-888D-E5B4E0357626}">
      <dgm:prSet/>
      <dgm:spPr/>
      <dgm:t>
        <a:bodyPr/>
        <a:lstStyle/>
        <a:p>
          <a:r>
            <a:rPr lang="en-US">
              <a:latin typeface="TW Cen MT"/>
            </a:rPr>
            <a:t>95% efficiency removal</a:t>
          </a:r>
        </a:p>
      </dgm:t>
    </dgm:pt>
    <dgm:pt modelId="{30B75481-B0D6-476B-8681-EB9FEFEE38ED}" type="parTrans" cxnId="{475C8436-2B1F-4EB2-971A-0AE4A93EBAF1}">
      <dgm:prSet/>
      <dgm:spPr/>
      <dgm:t>
        <a:bodyPr/>
        <a:lstStyle/>
        <a:p>
          <a:endParaRPr lang="en-US"/>
        </a:p>
      </dgm:t>
    </dgm:pt>
    <dgm:pt modelId="{3A6CC34A-0443-413B-A6AC-8423B76FB42C}" type="sibTrans" cxnId="{475C8436-2B1F-4EB2-971A-0AE4A93EBAF1}">
      <dgm:prSet/>
      <dgm:spPr/>
      <dgm:t>
        <a:bodyPr/>
        <a:lstStyle/>
        <a:p>
          <a:endParaRPr lang="en-US"/>
        </a:p>
      </dgm:t>
    </dgm:pt>
    <dgm:pt modelId="{DC35AEEB-FE13-47AE-B65D-CEA8D24B5B00}">
      <dgm:prSet/>
      <dgm:spPr>
        <a:solidFill>
          <a:schemeClr val="accent2">
            <a:lumMod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TW Cen MT"/>
            </a:rPr>
            <a:t>Solution</a:t>
          </a:r>
        </a:p>
      </dgm:t>
    </dgm:pt>
    <dgm:pt modelId="{94FC6333-3447-49F3-9801-FBCA6D9D6D6A}" type="parTrans" cxnId="{1E1A0DDF-4BC5-4EE6-8265-CDF596C4C167}">
      <dgm:prSet/>
      <dgm:spPr/>
      <dgm:t>
        <a:bodyPr/>
        <a:lstStyle/>
        <a:p>
          <a:endParaRPr lang="en-US"/>
        </a:p>
      </dgm:t>
    </dgm:pt>
    <dgm:pt modelId="{FF901658-F6F8-45F2-80FA-2B7301024B89}" type="sibTrans" cxnId="{1E1A0DDF-4BC5-4EE6-8265-CDF596C4C167}">
      <dgm:prSet/>
      <dgm:spPr/>
      <dgm:t>
        <a:bodyPr/>
        <a:lstStyle/>
        <a:p>
          <a:endParaRPr lang="en-US"/>
        </a:p>
      </dgm:t>
    </dgm:pt>
    <dgm:pt modelId="{4A61EB37-B9C8-4581-A862-60BD63AE2D01}">
      <dgm:prSet/>
      <dgm:spPr>
        <a:solidFill>
          <a:schemeClr val="accent2">
            <a:lumMod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  <a:latin typeface="TW Cen MT"/>
            </a:rPr>
            <a:t>Options</a:t>
          </a:r>
        </a:p>
      </dgm:t>
    </dgm:pt>
    <dgm:pt modelId="{7F0457B9-BFF0-4A2F-8F98-B00BCE94D10F}" type="parTrans" cxnId="{0F08F2E5-E67B-4958-AA1A-C4C11E34D1E1}">
      <dgm:prSet/>
      <dgm:spPr/>
      <dgm:t>
        <a:bodyPr/>
        <a:lstStyle/>
        <a:p>
          <a:endParaRPr lang="en-US"/>
        </a:p>
      </dgm:t>
    </dgm:pt>
    <dgm:pt modelId="{8B9C760A-1145-48A4-8029-86049ED7C4FD}" type="sibTrans" cxnId="{0F08F2E5-E67B-4958-AA1A-C4C11E34D1E1}">
      <dgm:prSet/>
      <dgm:spPr/>
      <dgm:t>
        <a:bodyPr/>
        <a:lstStyle/>
        <a:p>
          <a:endParaRPr lang="en-US"/>
        </a:p>
      </dgm:t>
    </dgm:pt>
    <dgm:pt modelId="{43F07A42-94D7-4D9A-9DB0-07AF4469E783}">
      <dgm:prSet/>
      <dgm:spPr/>
      <dgm:t>
        <a:bodyPr/>
        <a:lstStyle/>
        <a:p>
          <a:r>
            <a:rPr lang="en-US">
              <a:latin typeface="TW Cen MT"/>
            </a:rPr>
            <a:t>Existing Process</a:t>
          </a:r>
        </a:p>
      </dgm:t>
    </dgm:pt>
    <dgm:pt modelId="{FB0929F2-B30E-451F-93BC-3268D204E3A4}" type="parTrans" cxnId="{73A983AA-6C4C-4E12-8BEC-9A5BB4BE37EF}">
      <dgm:prSet/>
      <dgm:spPr/>
      <dgm:t>
        <a:bodyPr/>
        <a:lstStyle/>
        <a:p>
          <a:endParaRPr lang="en-US"/>
        </a:p>
      </dgm:t>
    </dgm:pt>
    <dgm:pt modelId="{EA497A53-E96C-4CAB-8398-5BA54AFAE8FE}" type="sibTrans" cxnId="{73A983AA-6C4C-4E12-8BEC-9A5BB4BE37EF}">
      <dgm:prSet/>
      <dgm:spPr/>
      <dgm:t>
        <a:bodyPr/>
        <a:lstStyle/>
        <a:p>
          <a:endParaRPr lang="en-US"/>
        </a:p>
      </dgm:t>
    </dgm:pt>
    <dgm:pt modelId="{6C643DEA-F6E6-4437-8EDF-FFC24EC93C66}">
      <dgm:prSet/>
      <dgm:spPr/>
      <dgm:t>
        <a:bodyPr/>
        <a:lstStyle/>
        <a:p>
          <a:r>
            <a:rPr lang="en-US">
              <a:latin typeface="TW Cen MT"/>
            </a:rPr>
            <a:t>Aerated Grit Chamber</a:t>
          </a:r>
        </a:p>
      </dgm:t>
    </dgm:pt>
    <dgm:pt modelId="{D3F62B0B-3AFB-4E17-B3B4-5DF051B8E200}" type="parTrans" cxnId="{E5962DA5-3B87-4ED6-B82D-792A3D5F48FF}">
      <dgm:prSet/>
      <dgm:spPr/>
      <dgm:t>
        <a:bodyPr/>
        <a:lstStyle/>
        <a:p>
          <a:endParaRPr lang="en-US"/>
        </a:p>
      </dgm:t>
    </dgm:pt>
    <dgm:pt modelId="{824E57C7-1408-4CFF-B400-F9FEE92C8622}" type="sibTrans" cxnId="{E5962DA5-3B87-4ED6-B82D-792A3D5F48FF}">
      <dgm:prSet/>
      <dgm:spPr/>
      <dgm:t>
        <a:bodyPr/>
        <a:lstStyle/>
        <a:p>
          <a:endParaRPr lang="en-US"/>
        </a:p>
      </dgm:t>
    </dgm:pt>
    <dgm:pt modelId="{8986E4BC-0497-47F1-BF3F-CE9C483DCBBD}">
      <dgm:prSet/>
      <dgm:spPr/>
      <dgm:t>
        <a:bodyPr/>
        <a:lstStyle/>
        <a:p>
          <a:r>
            <a:rPr lang="en-US">
              <a:latin typeface="TW Cen MT"/>
            </a:rPr>
            <a:t>Vortex Grit Chamber</a:t>
          </a:r>
        </a:p>
      </dgm:t>
    </dgm:pt>
    <dgm:pt modelId="{163DF8C9-A516-47D0-B571-249BB52A3EBF}" type="parTrans" cxnId="{86C59595-3370-47B8-95F4-4989079F1AA6}">
      <dgm:prSet/>
      <dgm:spPr/>
      <dgm:t>
        <a:bodyPr/>
        <a:lstStyle/>
        <a:p>
          <a:endParaRPr lang="en-US"/>
        </a:p>
      </dgm:t>
    </dgm:pt>
    <dgm:pt modelId="{A38FA7F1-F38D-425B-9278-E5BEED84DA52}" type="sibTrans" cxnId="{86C59595-3370-47B8-95F4-4989079F1AA6}">
      <dgm:prSet/>
      <dgm:spPr/>
      <dgm:t>
        <a:bodyPr/>
        <a:lstStyle/>
        <a:p>
          <a:endParaRPr lang="en-US"/>
        </a:p>
      </dgm:t>
    </dgm:pt>
    <dgm:pt modelId="{E1BC28E1-B12C-4269-8722-D15EBE61CF9E}">
      <dgm:prSet/>
      <dgm:spPr/>
      <dgm:t>
        <a:bodyPr/>
        <a:lstStyle/>
        <a:p>
          <a:r>
            <a:rPr lang="en-US">
              <a:latin typeface="TW Cen MT"/>
            </a:rPr>
            <a:t>Accumulated in primary sedimentation basin causing overloading on scrapper</a:t>
          </a:r>
        </a:p>
      </dgm:t>
    </dgm:pt>
    <dgm:pt modelId="{9DB1E0FB-166D-4BBE-8E76-51CBC8513731}" type="parTrans" cxnId="{69D73C97-3593-459B-BAB3-E32D6AEFD882}">
      <dgm:prSet/>
      <dgm:spPr/>
      <dgm:t>
        <a:bodyPr/>
        <a:lstStyle/>
        <a:p>
          <a:endParaRPr lang="en-US"/>
        </a:p>
      </dgm:t>
    </dgm:pt>
    <dgm:pt modelId="{A656B03D-434B-4ECB-860D-D38F49344541}" type="sibTrans" cxnId="{69D73C97-3593-459B-BAB3-E32D6AEFD882}">
      <dgm:prSet/>
      <dgm:spPr/>
      <dgm:t>
        <a:bodyPr/>
        <a:lstStyle/>
        <a:p>
          <a:endParaRPr lang="en-US"/>
        </a:p>
      </dgm:t>
    </dgm:pt>
    <dgm:pt modelId="{8ECA4CD9-3BAA-453E-93A7-F14BA7FB5F60}">
      <dgm:prSet/>
      <dgm:spPr/>
      <dgm:t>
        <a:bodyPr/>
        <a:lstStyle/>
        <a:p>
          <a:r>
            <a:rPr lang="en-US">
              <a:latin typeface="TW Cen MT"/>
            </a:rPr>
            <a:t>Primary basin shutdowns for maintenance</a:t>
          </a:r>
        </a:p>
      </dgm:t>
    </dgm:pt>
    <dgm:pt modelId="{354E41F3-BBBE-4578-A286-F00A2F65701F}" type="parTrans" cxnId="{D94451AC-1473-48FF-9BF9-CAB628C5393C}">
      <dgm:prSet/>
      <dgm:spPr/>
      <dgm:t>
        <a:bodyPr/>
        <a:lstStyle/>
        <a:p>
          <a:endParaRPr lang="en-US"/>
        </a:p>
      </dgm:t>
    </dgm:pt>
    <dgm:pt modelId="{4124F43E-2420-4CE9-80C4-B0BA9A292E5E}" type="sibTrans" cxnId="{D94451AC-1473-48FF-9BF9-CAB628C5393C}">
      <dgm:prSet/>
      <dgm:spPr/>
      <dgm:t>
        <a:bodyPr/>
        <a:lstStyle/>
        <a:p>
          <a:endParaRPr lang="en-US"/>
        </a:p>
      </dgm:t>
    </dgm:pt>
    <dgm:pt modelId="{44247BD4-2ED2-4916-A716-35AF503932EE}">
      <dgm:prSet/>
      <dgm:spPr/>
      <dgm:t>
        <a:bodyPr/>
        <a:lstStyle/>
        <a:p>
          <a:r>
            <a:rPr lang="en-US">
              <a:latin typeface="TW Cen MT"/>
            </a:rPr>
            <a:t>Minimual headloss</a:t>
          </a:r>
        </a:p>
      </dgm:t>
    </dgm:pt>
    <dgm:pt modelId="{658E62F8-7C73-43CE-8A94-B156608A1FEE}" type="parTrans" cxnId="{F4272DE1-0E18-4B01-A7B8-65D173264E1B}">
      <dgm:prSet/>
      <dgm:spPr/>
      <dgm:t>
        <a:bodyPr/>
        <a:lstStyle/>
        <a:p>
          <a:endParaRPr lang="en-US"/>
        </a:p>
      </dgm:t>
    </dgm:pt>
    <dgm:pt modelId="{AE30B4E1-23D9-41CC-ABEB-86798561C933}" type="sibTrans" cxnId="{F4272DE1-0E18-4B01-A7B8-65D173264E1B}">
      <dgm:prSet/>
      <dgm:spPr/>
      <dgm:t>
        <a:bodyPr/>
        <a:lstStyle/>
        <a:p>
          <a:endParaRPr lang="en-US"/>
        </a:p>
      </dgm:t>
    </dgm:pt>
    <dgm:pt modelId="{663FD61E-B331-49BB-9748-8005E7D547D3}">
      <dgm:prSet/>
      <dgm:spPr/>
      <dgm:t>
        <a:bodyPr/>
        <a:lstStyle/>
        <a:p>
          <a:r>
            <a:rPr lang="en-US">
              <a:latin typeface="TW Cen MT"/>
            </a:rPr>
            <a:t>Easily implemented into exisitng facility</a:t>
          </a:r>
        </a:p>
      </dgm:t>
    </dgm:pt>
    <dgm:pt modelId="{FF21BAA8-2665-4DCC-A943-DEF2C9C0FB32}" type="parTrans" cxnId="{0CEE9FCF-94B6-4A51-9492-CAEEC6FC7096}">
      <dgm:prSet/>
      <dgm:spPr/>
      <dgm:t>
        <a:bodyPr/>
        <a:lstStyle/>
        <a:p>
          <a:endParaRPr lang="en-US"/>
        </a:p>
      </dgm:t>
    </dgm:pt>
    <dgm:pt modelId="{1FED0A8C-F682-49E6-AE34-5420F8DE5CA4}" type="sibTrans" cxnId="{0CEE9FCF-94B6-4A51-9492-CAEEC6FC7096}">
      <dgm:prSet/>
      <dgm:spPr/>
      <dgm:t>
        <a:bodyPr/>
        <a:lstStyle/>
        <a:p>
          <a:endParaRPr lang="en-US"/>
        </a:p>
      </dgm:t>
    </dgm:pt>
    <dgm:pt modelId="{3C744EDF-066E-4B15-8CD1-DE5340A8C1C1}" type="pres">
      <dgm:prSet presAssocID="{EFABC331-E64D-46FC-A03A-6D2D2E90B959}" presName="linear" presStyleCnt="0">
        <dgm:presLayoutVars>
          <dgm:animLvl val="lvl"/>
          <dgm:resizeHandles val="exact"/>
        </dgm:presLayoutVars>
      </dgm:prSet>
      <dgm:spPr/>
    </dgm:pt>
    <dgm:pt modelId="{703261B0-0CC7-40A0-A79B-93CA55D2A073}" type="pres">
      <dgm:prSet presAssocID="{4ACBE506-8A2A-4719-8CB2-F38DA1EB35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4C8CB7D-3B22-4CD3-A129-B543951FDDE5}" type="pres">
      <dgm:prSet presAssocID="{4ACBE506-8A2A-4719-8CB2-F38DA1EB35CE}" presName="childText" presStyleLbl="revTx" presStyleIdx="0" presStyleCnt="4">
        <dgm:presLayoutVars>
          <dgm:bulletEnabled val="1"/>
        </dgm:presLayoutVars>
      </dgm:prSet>
      <dgm:spPr/>
    </dgm:pt>
    <dgm:pt modelId="{08567335-146E-44FA-928C-FE4D79A733FD}" type="pres">
      <dgm:prSet presAssocID="{BF3B7A0E-F700-4F76-ACD4-DC5D80F95B6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C12B315-7EA3-4FB7-BB3B-EF82A5979030}" type="pres">
      <dgm:prSet presAssocID="{BF3B7A0E-F700-4F76-ACD4-DC5D80F95B68}" presName="childText" presStyleLbl="revTx" presStyleIdx="1" presStyleCnt="4">
        <dgm:presLayoutVars>
          <dgm:bulletEnabled val="1"/>
        </dgm:presLayoutVars>
      </dgm:prSet>
      <dgm:spPr/>
    </dgm:pt>
    <dgm:pt modelId="{5F877486-5045-4BB4-8E16-921EF85F9125}" type="pres">
      <dgm:prSet presAssocID="{4A61EB37-B9C8-4581-A862-60BD63AE2D0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FAF0CD9-8334-4A0B-ABA3-3382E75DF3EF}" type="pres">
      <dgm:prSet presAssocID="{4A61EB37-B9C8-4581-A862-60BD63AE2D01}" presName="childText" presStyleLbl="revTx" presStyleIdx="2" presStyleCnt="4">
        <dgm:presLayoutVars>
          <dgm:bulletEnabled val="1"/>
        </dgm:presLayoutVars>
      </dgm:prSet>
      <dgm:spPr/>
    </dgm:pt>
    <dgm:pt modelId="{B8E5EE32-FDD0-4F7D-936B-79F4E8812BE3}" type="pres">
      <dgm:prSet presAssocID="{DC35AEEB-FE13-47AE-B65D-CEA8D24B5B0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3E545DC-079C-43A6-8D32-0A8300CFC7D6}" type="pres">
      <dgm:prSet presAssocID="{DC35AEEB-FE13-47AE-B65D-CEA8D24B5B00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5383B0F-374F-461B-9957-EB158C786FD2}" type="presOf" srcId="{43F07A42-94D7-4D9A-9DB0-07AF4469E783}" destId="{8FAF0CD9-8334-4A0B-ABA3-3382E75DF3EF}" srcOrd="0" destOrd="0" presId="urn:microsoft.com/office/officeart/2005/8/layout/vList2"/>
    <dgm:cxn modelId="{D26EE921-D6A4-49A4-898C-41D1D37359CD}" type="presOf" srcId="{8ECA4CD9-3BAA-453E-93A7-F14BA7FB5F60}" destId="{C4C8CB7D-3B22-4CD3-A129-B543951FDDE5}" srcOrd="0" destOrd="2" presId="urn:microsoft.com/office/officeart/2005/8/layout/vList2"/>
    <dgm:cxn modelId="{29C2E72E-1E10-431C-8217-2631791E80BC}" type="presOf" srcId="{EB44E805-FAF3-4530-81E7-EB83BC216715}" destId="{C4C8CB7D-3B22-4CD3-A129-B543951FDDE5}" srcOrd="0" destOrd="0" presId="urn:microsoft.com/office/officeart/2005/8/layout/vList2"/>
    <dgm:cxn modelId="{475C8436-2B1F-4EB2-971A-0AE4A93EBAF1}" srcId="{BF3B7A0E-F700-4F76-ACD4-DC5D80F95B68}" destId="{B675207B-6886-46EA-888D-E5B4E0357626}" srcOrd="0" destOrd="0" parTransId="{30B75481-B0D6-476B-8681-EB9FEFEE38ED}" sibTransId="{3A6CC34A-0443-413B-A6AC-8423B76FB42C}"/>
    <dgm:cxn modelId="{0F517560-9E16-4766-8123-03245B2F8B07}" type="presOf" srcId="{663FD61E-B331-49BB-9748-8005E7D547D3}" destId="{2C12B315-7EA3-4FB7-BB3B-EF82A5979030}" srcOrd="0" destOrd="2" presId="urn:microsoft.com/office/officeart/2005/8/layout/vList2"/>
    <dgm:cxn modelId="{67ED914A-71CA-4529-BCE8-6325B5312AE3}" type="presOf" srcId="{4A61EB37-B9C8-4581-A862-60BD63AE2D01}" destId="{5F877486-5045-4BB4-8E16-921EF85F9125}" srcOrd="0" destOrd="0" presId="urn:microsoft.com/office/officeart/2005/8/layout/vList2"/>
    <dgm:cxn modelId="{84015B4C-EB70-4014-8D63-481D04F3711D}" type="presOf" srcId="{4ACBE506-8A2A-4719-8CB2-F38DA1EB35CE}" destId="{703261B0-0CC7-40A0-A79B-93CA55D2A073}" srcOrd="0" destOrd="0" presId="urn:microsoft.com/office/officeart/2005/8/layout/vList2"/>
    <dgm:cxn modelId="{5B15BF4F-1BD7-4BE9-A96E-B9960900D83E}" srcId="{EFABC331-E64D-46FC-A03A-6D2D2E90B959}" destId="{4ACBE506-8A2A-4719-8CB2-F38DA1EB35CE}" srcOrd="0" destOrd="0" parTransId="{320F1ACA-F2AC-45F9-9C72-9915E87F70A3}" sibTransId="{45A2E7CE-0DB5-48C5-ACC5-65BDF89F1D97}"/>
    <dgm:cxn modelId="{E344C06F-1BB4-4A9B-838B-24578CF9B873}" type="presOf" srcId="{BDFC2E2F-EDCA-4929-9BC2-B4735303A90E}" destId="{13E545DC-079C-43A6-8D32-0A8300CFC7D6}" srcOrd="0" destOrd="0" presId="urn:microsoft.com/office/officeart/2005/8/layout/vList2"/>
    <dgm:cxn modelId="{1FD65955-5591-40EA-B294-3877B3F46F49}" type="presOf" srcId="{EFABC331-E64D-46FC-A03A-6D2D2E90B959}" destId="{3C744EDF-066E-4B15-8CD1-DE5340A8C1C1}" srcOrd="0" destOrd="0" presId="urn:microsoft.com/office/officeart/2005/8/layout/vList2"/>
    <dgm:cxn modelId="{7D757359-2593-45D8-AB46-2449A1BE2693}" type="presOf" srcId="{6C643DEA-F6E6-4437-8EDF-FFC24EC93C66}" destId="{8FAF0CD9-8334-4A0B-ABA3-3382E75DF3EF}" srcOrd="0" destOrd="1" presId="urn:microsoft.com/office/officeart/2005/8/layout/vList2"/>
    <dgm:cxn modelId="{9B825287-DF38-4856-A652-8878A8E5908D}" type="presOf" srcId="{B675207B-6886-46EA-888D-E5B4E0357626}" destId="{2C12B315-7EA3-4FB7-BB3B-EF82A5979030}" srcOrd="0" destOrd="0" presId="urn:microsoft.com/office/officeart/2005/8/layout/vList2"/>
    <dgm:cxn modelId="{609A888F-DEFB-404B-ACF7-A94BDD7356FA}" type="presOf" srcId="{BF3B7A0E-F700-4F76-ACD4-DC5D80F95B68}" destId="{08567335-146E-44FA-928C-FE4D79A733FD}" srcOrd="0" destOrd="0" presId="urn:microsoft.com/office/officeart/2005/8/layout/vList2"/>
    <dgm:cxn modelId="{86C59595-3370-47B8-95F4-4989079F1AA6}" srcId="{4A61EB37-B9C8-4581-A862-60BD63AE2D01}" destId="{8986E4BC-0497-47F1-BF3F-CE9C483DCBBD}" srcOrd="2" destOrd="0" parTransId="{163DF8C9-A516-47D0-B571-249BB52A3EBF}" sibTransId="{A38FA7F1-F38D-425B-9278-E5BEED84DA52}"/>
    <dgm:cxn modelId="{69D73C97-3593-459B-BAB3-E32D6AEFD882}" srcId="{4ACBE506-8A2A-4719-8CB2-F38DA1EB35CE}" destId="{E1BC28E1-B12C-4269-8722-D15EBE61CF9E}" srcOrd="1" destOrd="0" parTransId="{9DB1E0FB-166D-4BBE-8E76-51CBC8513731}" sibTransId="{A656B03D-434B-4ECB-860D-D38F49344541}"/>
    <dgm:cxn modelId="{E5962DA5-3B87-4ED6-B82D-792A3D5F48FF}" srcId="{4A61EB37-B9C8-4581-A862-60BD63AE2D01}" destId="{6C643DEA-F6E6-4437-8EDF-FFC24EC93C66}" srcOrd="1" destOrd="0" parTransId="{D3F62B0B-3AFB-4E17-B3B4-5DF051B8E200}" sibTransId="{824E57C7-1408-4CFF-B400-F9FEE92C8622}"/>
    <dgm:cxn modelId="{026DC2A8-B393-436B-BFCF-C847A0E64BFF}" srcId="{DC35AEEB-FE13-47AE-B65D-CEA8D24B5B00}" destId="{BDFC2E2F-EDCA-4929-9BC2-B4735303A90E}" srcOrd="0" destOrd="0" parTransId="{FFA47012-16EC-4782-8868-F287A87D8B2E}" sibTransId="{BA6BD736-3436-4655-B768-620CBA7C9A00}"/>
    <dgm:cxn modelId="{73A983AA-6C4C-4E12-8BEC-9A5BB4BE37EF}" srcId="{4A61EB37-B9C8-4581-A862-60BD63AE2D01}" destId="{43F07A42-94D7-4D9A-9DB0-07AF4469E783}" srcOrd="0" destOrd="0" parTransId="{FB0929F2-B30E-451F-93BC-3268D204E3A4}" sibTransId="{EA497A53-E96C-4CAB-8398-5BA54AFAE8FE}"/>
    <dgm:cxn modelId="{D94451AC-1473-48FF-9BF9-CAB628C5393C}" srcId="{4ACBE506-8A2A-4719-8CB2-F38DA1EB35CE}" destId="{8ECA4CD9-3BAA-453E-93A7-F14BA7FB5F60}" srcOrd="2" destOrd="0" parTransId="{354E41F3-BBBE-4578-A286-F00A2F65701F}" sibTransId="{4124F43E-2420-4CE9-80C4-B0BA9A292E5E}"/>
    <dgm:cxn modelId="{34196BC1-13A7-405D-8A7F-ECCE847C5A9B}" type="presOf" srcId="{44247BD4-2ED2-4916-A716-35AF503932EE}" destId="{2C12B315-7EA3-4FB7-BB3B-EF82A5979030}" srcOrd="0" destOrd="1" presId="urn:microsoft.com/office/officeart/2005/8/layout/vList2"/>
    <dgm:cxn modelId="{0CEE9FCF-94B6-4A51-9492-CAEEC6FC7096}" srcId="{BF3B7A0E-F700-4F76-ACD4-DC5D80F95B68}" destId="{663FD61E-B331-49BB-9748-8005E7D547D3}" srcOrd="2" destOrd="0" parTransId="{FF21BAA8-2665-4DCC-A943-DEF2C9C0FB32}" sibTransId="{1FED0A8C-F682-49E6-AE34-5420F8DE5CA4}"/>
    <dgm:cxn modelId="{1E1A0DDF-4BC5-4EE6-8265-CDF596C4C167}" srcId="{EFABC331-E64D-46FC-A03A-6D2D2E90B959}" destId="{DC35AEEB-FE13-47AE-B65D-CEA8D24B5B00}" srcOrd="3" destOrd="0" parTransId="{94FC6333-3447-49F3-9801-FBCA6D9D6D6A}" sibTransId="{FF901658-F6F8-45F2-80FA-2B7301024B89}"/>
    <dgm:cxn modelId="{C0974BE0-F9D2-4804-88EE-057CC283CFAF}" type="presOf" srcId="{E1BC28E1-B12C-4269-8722-D15EBE61CF9E}" destId="{C4C8CB7D-3B22-4CD3-A129-B543951FDDE5}" srcOrd="0" destOrd="1" presId="urn:microsoft.com/office/officeart/2005/8/layout/vList2"/>
    <dgm:cxn modelId="{F4272DE1-0E18-4B01-A7B8-65D173264E1B}" srcId="{BF3B7A0E-F700-4F76-ACD4-DC5D80F95B68}" destId="{44247BD4-2ED2-4916-A716-35AF503932EE}" srcOrd="1" destOrd="0" parTransId="{658E62F8-7C73-43CE-8A94-B156608A1FEE}" sibTransId="{AE30B4E1-23D9-41CC-ABEB-86798561C933}"/>
    <dgm:cxn modelId="{0F08F2E5-E67B-4958-AA1A-C4C11E34D1E1}" srcId="{EFABC331-E64D-46FC-A03A-6D2D2E90B959}" destId="{4A61EB37-B9C8-4581-A862-60BD63AE2D01}" srcOrd="2" destOrd="0" parTransId="{7F0457B9-BFF0-4A2F-8F98-B00BCE94D10F}" sibTransId="{8B9C760A-1145-48A4-8029-86049ED7C4FD}"/>
    <dgm:cxn modelId="{F96442EA-F70F-469A-85C7-9532095FFF4B}" srcId="{EFABC331-E64D-46FC-A03A-6D2D2E90B959}" destId="{BF3B7A0E-F700-4F76-ACD4-DC5D80F95B68}" srcOrd="1" destOrd="0" parTransId="{3E503C53-FF5E-44B3-BE30-F8DB54208498}" sibTransId="{088D5906-FF4D-4D8B-B1F5-70ADD1112732}"/>
    <dgm:cxn modelId="{29B168F3-85B4-4B7C-A9C8-DF65D1C5582B}" type="presOf" srcId="{DC35AEEB-FE13-47AE-B65D-CEA8D24B5B00}" destId="{B8E5EE32-FDD0-4F7D-936B-79F4E8812BE3}" srcOrd="0" destOrd="0" presId="urn:microsoft.com/office/officeart/2005/8/layout/vList2"/>
    <dgm:cxn modelId="{84559EF4-9574-4BFF-BFBD-4CD6C008EE14}" srcId="{4ACBE506-8A2A-4719-8CB2-F38DA1EB35CE}" destId="{EB44E805-FAF3-4530-81E7-EB83BC216715}" srcOrd="0" destOrd="0" parTransId="{7ED8E9B1-98AD-4A49-B7EA-609B2CBD9479}" sibTransId="{D8A6A24A-A7E9-44DB-84B6-0DC17670D62B}"/>
    <dgm:cxn modelId="{59FB76FF-5D9A-4801-8497-64C6194B3B31}" type="presOf" srcId="{8986E4BC-0497-47F1-BF3F-CE9C483DCBBD}" destId="{8FAF0CD9-8334-4A0B-ABA3-3382E75DF3EF}" srcOrd="0" destOrd="2" presId="urn:microsoft.com/office/officeart/2005/8/layout/vList2"/>
    <dgm:cxn modelId="{8BA4EAAE-07AC-495B-8127-82BD6B895B15}" type="presParOf" srcId="{3C744EDF-066E-4B15-8CD1-DE5340A8C1C1}" destId="{703261B0-0CC7-40A0-A79B-93CA55D2A073}" srcOrd="0" destOrd="0" presId="urn:microsoft.com/office/officeart/2005/8/layout/vList2"/>
    <dgm:cxn modelId="{F58B5A15-D156-4423-B91B-F0C89D104D68}" type="presParOf" srcId="{3C744EDF-066E-4B15-8CD1-DE5340A8C1C1}" destId="{C4C8CB7D-3B22-4CD3-A129-B543951FDDE5}" srcOrd="1" destOrd="0" presId="urn:microsoft.com/office/officeart/2005/8/layout/vList2"/>
    <dgm:cxn modelId="{C273DC8A-3666-4625-84AA-BC060F46FA1B}" type="presParOf" srcId="{3C744EDF-066E-4B15-8CD1-DE5340A8C1C1}" destId="{08567335-146E-44FA-928C-FE4D79A733FD}" srcOrd="2" destOrd="0" presId="urn:microsoft.com/office/officeart/2005/8/layout/vList2"/>
    <dgm:cxn modelId="{06186A17-D5D0-46F4-89F3-3C0BB9F1D2CA}" type="presParOf" srcId="{3C744EDF-066E-4B15-8CD1-DE5340A8C1C1}" destId="{2C12B315-7EA3-4FB7-BB3B-EF82A5979030}" srcOrd="3" destOrd="0" presId="urn:microsoft.com/office/officeart/2005/8/layout/vList2"/>
    <dgm:cxn modelId="{D359520E-5BF8-41A0-A386-87450300C085}" type="presParOf" srcId="{3C744EDF-066E-4B15-8CD1-DE5340A8C1C1}" destId="{5F877486-5045-4BB4-8E16-921EF85F9125}" srcOrd="4" destOrd="0" presId="urn:microsoft.com/office/officeart/2005/8/layout/vList2"/>
    <dgm:cxn modelId="{57EA2EA4-9F14-45F2-A935-9615CEBA249F}" type="presParOf" srcId="{3C744EDF-066E-4B15-8CD1-DE5340A8C1C1}" destId="{8FAF0CD9-8334-4A0B-ABA3-3382E75DF3EF}" srcOrd="5" destOrd="0" presId="urn:microsoft.com/office/officeart/2005/8/layout/vList2"/>
    <dgm:cxn modelId="{ACC16860-8E6A-415E-94EB-A1E619DD87AF}" type="presParOf" srcId="{3C744EDF-066E-4B15-8CD1-DE5340A8C1C1}" destId="{B8E5EE32-FDD0-4F7D-936B-79F4E8812BE3}" srcOrd="6" destOrd="0" presId="urn:microsoft.com/office/officeart/2005/8/layout/vList2"/>
    <dgm:cxn modelId="{1EC3900D-FE08-4146-9D9E-228192479A74}" type="presParOf" srcId="{3C744EDF-066E-4B15-8CD1-DE5340A8C1C1}" destId="{13E545DC-079C-43A6-8D32-0A8300CFC7D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ABC331-E64D-46FC-A03A-6D2D2E90B95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ACBE506-8A2A-4719-8CB2-F38DA1EB35CE}">
      <dgm:prSet/>
      <dgm:spPr>
        <a:solidFill>
          <a:srgbClr val="3D747D"/>
        </a:solidFill>
      </dgm:spPr>
      <dgm:t>
        <a:bodyPr/>
        <a:lstStyle/>
        <a:p>
          <a:r>
            <a:rPr lang="en-US" sz="3000">
              <a:latin typeface="Tw Cen MT Condensed"/>
            </a:rPr>
            <a:t>Problem</a:t>
          </a:r>
        </a:p>
      </dgm:t>
    </dgm:pt>
    <dgm:pt modelId="{320F1ACA-F2AC-45F9-9C72-9915E87F70A3}" type="parTrans" cxnId="{5B15BF4F-1BD7-4BE9-A96E-B9960900D83E}">
      <dgm:prSet/>
      <dgm:spPr/>
      <dgm:t>
        <a:bodyPr/>
        <a:lstStyle/>
        <a:p>
          <a:endParaRPr lang="en-US"/>
        </a:p>
      </dgm:t>
    </dgm:pt>
    <dgm:pt modelId="{45A2E7CE-0DB5-48C5-ACC5-65BDF89F1D97}" type="sibTrans" cxnId="{5B15BF4F-1BD7-4BE9-A96E-B9960900D83E}">
      <dgm:prSet/>
      <dgm:spPr/>
      <dgm:t>
        <a:bodyPr/>
        <a:lstStyle/>
        <a:p>
          <a:endParaRPr lang="en-US"/>
        </a:p>
      </dgm:t>
    </dgm:pt>
    <dgm:pt modelId="{BDFC2E2F-EDCA-4929-9BC2-B4735303A90E}">
      <dgm:prSet custT="1"/>
      <dgm:spPr/>
      <dgm:t>
        <a:bodyPr/>
        <a:lstStyle/>
        <a:p>
          <a:r>
            <a:rPr lang="en-US" sz="2000">
              <a:solidFill>
                <a:schemeClr val="bg1"/>
              </a:solidFill>
              <a:latin typeface="+mn-lt"/>
            </a:rPr>
            <a:t>Divert % of flow through </a:t>
          </a:r>
          <a:r>
            <a:rPr lang="en-US" sz="2000" err="1">
              <a:solidFill>
                <a:schemeClr val="bg1"/>
              </a:solidFill>
              <a:latin typeface="+mn-lt"/>
            </a:rPr>
            <a:t>PureAqua</a:t>
          </a:r>
          <a:r>
            <a:rPr lang="en-US" sz="2000">
              <a:solidFill>
                <a:schemeClr val="bg1"/>
              </a:solidFill>
              <a:latin typeface="+mn-lt"/>
            </a:rPr>
            <a:t> RO system</a:t>
          </a:r>
        </a:p>
      </dgm:t>
    </dgm:pt>
    <dgm:pt modelId="{FFA47012-16EC-4782-8868-F287A87D8B2E}" type="parTrans" cxnId="{026DC2A8-B393-436B-BFCF-C847A0E64BFF}">
      <dgm:prSet/>
      <dgm:spPr/>
      <dgm:t>
        <a:bodyPr/>
        <a:lstStyle/>
        <a:p>
          <a:endParaRPr lang="en-US"/>
        </a:p>
      </dgm:t>
    </dgm:pt>
    <dgm:pt modelId="{BA6BD736-3436-4655-B768-620CBA7C9A00}" type="sibTrans" cxnId="{026DC2A8-B393-436B-BFCF-C847A0E64BFF}">
      <dgm:prSet/>
      <dgm:spPr/>
      <dgm:t>
        <a:bodyPr/>
        <a:lstStyle/>
        <a:p>
          <a:endParaRPr lang="en-US"/>
        </a:p>
      </dgm:t>
    </dgm:pt>
    <dgm:pt modelId="{BF3B7A0E-F700-4F76-ACD4-DC5D80F95B68}">
      <dgm:prSet/>
      <dgm:spPr>
        <a:solidFill>
          <a:srgbClr val="3D747D"/>
        </a:solidFill>
      </dgm:spPr>
      <dgm:t>
        <a:bodyPr/>
        <a:lstStyle/>
        <a:p>
          <a:r>
            <a:rPr lang="en-US" sz="3000">
              <a:latin typeface="Tw Cen MT Condensed"/>
            </a:rPr>
            <a:t>Requirements </a:t>
          </a:r>
          <a:endParaRPr lang="en-US" sz="3400">
            <a:latin typeface="Tw Cen MT Condensed"/>
          </a:endParaRPr>
        </a:p>
      </dgm:t>
    </dgm:pt>
    <dgm:pt modelId="{3E503C53-FF5E-44B3-BE30-F8DB54208498}" type="parTrans" cxnId="{F96442EA-F70F-469A-85C7-9532095FFF4B}">
      <dgm:prSet/>
      <dgm:spPr/>
      <dgm:t>
        <a:bodyPr/>
        <a:lstStyle/>
        <a:p>
          <a:endParaRPr lang="en-US"/>
        </a:p>
      </dgm:t>
    </dgm:pt>
    <dgm:pt modelId="{088D5906-FF4D-4D8B-B1F5-70ADD1112732}" type="sibTrans" cxnId="{F96442EA-F70F-469A-85C7-9532095FFF4B}">
      <dgm:prSet/>
      <dgm:spPr/>
      <dgm:t>
        <a:bodyPr/>
        <a:lstStyle/>
        <a:p>
          <a:endParaRPr lang="en-US"/>
        </a:p>
      </dgm:t>
    </dgm:pt>
    <dgm:pt modelId="{EB44E805-FAF3-4530-81E7-EB83BC216715}">
      <dgm:prSet custT="1"/>
      <dgm:spPr/>
      <dgm:t>
        <a:bodyPr/>
        <a:lstStyle/>
        <a:p>
          <a:r>
            <a:rPr lang="en-US" sz="2000">
              <a:solidFill>
                <a:schemeClr val="bg1"/>
              </a:solidFill>
              <a:latin typeface="+mn-lt"/>
            </a:rPr>
            <a:t>High levels of salinity limit effluent use options</a:t>
          </a:r>
        </a:p>
      </dgm:t>
    </dgm:pt>
    <dgm:pt modelId="{7ED8E9B1-98AD-4A49-B7EA-609B2CBD9479}" type="parTrans" cxnId="{84559EF4-9574-4BFF-BFBD-4CD6C008EE14}">
      <dgm:prSet/>
      <dgm:spPr/>
      <dgm:t>
        <a:bodyPr/>
        <a:lstStyle/>
        <a:p>
          <a:endParaRPr lang="en-US"/>
        </a:p>
      </dgm:t>
    </dgm:pt>
    <dgm:pt modelId="{D8A6A24A-A7E9-44DB-84B6-0DC17670D62B}" type="sibTrans" cxnId="{84559EF4-9574-4BFF-BFBD-4CD6C008EE14}">
      <dgm:prSet/>
      <dgm:spPr/>
      <dgm:t>
        <a:bodyPr/>
        <a:lstStyle/>
        <a:p>
          <a:endParaRPr lang="en-US"/>
        </a:p>
      </dgm:t>
    </dgm:pt>
    <dgm:pt modelId="{B675207B-6886-46EA-888D-E5B4E0357626}">
      <dgm:prSet custT="1"/>
      <dgm:spPr/>
      <dgm:t>
        <a:bodyPr/>
        <a:lstStyle/>
        <a:p>
          <a:r>
            <a:rPr lang="en-US" sz="2000">
              <a:solidFill>
                <a:schemeClr val="bg1"/>
              </a:solidFill>
              <a:latin typeface="+mn-lt"/>
            </a:rPr>
            <a:t>Reduce TDS to below 1,000 mg/L</a:t>
          </a:r>
          <a:r>
            <a:rPr lang="en-US" sz="2600"/>
            <a:t> </a:t>
          </a:r>
          <a:endParaRPr lang="en-US" sz="2600">
            <a:latin typeface="Tw Cen MT Condensed"/>
          </a:endParaRPr>
        </a:p>
      </dgm:t>
    </dgm:pt>
    <dgm:pt modelId="{30B75481-B0D6-476B-8681-EB9FEFEE38ED}" type="parTrans" cxnId="{475C8436-2B1F-4EB2-971A-0AE4A93EBAF1}">
      <dgm:prSet/>
      <dgm:spPr/>
      <dgm:t>
        <a:bodyPr/>
        <a:lstStyle/>
        <a:p>
          <a:endParaRPr lang="en-US"/>
        </a:p>
      </dgm:t>
    </dgm:pt>
    <dgm:pt modelId="{3A6CC34A-0443-413B-A6AC-8423B76FB42C}" type="sibTrans" cxnId="{475C8436-2B1F-4EB2-971A-0AE4A93EBAF1}">
      <dgm:prSet/>
      <dgm:spPr/>
      <dgm:t>
        <a:bodyPr/>
        <a:lstStyle/>
        <a:p>
          <a:endParaRPr lang="en-US"/>
        </a:p>
      </dgm:t>
    </dgm:pt>
    <dgm:pt modelId="{DC35AEEB-FE13-47AE-B65D-CEA8D24B5B00}">
      <dgm:prSet/>
      <dgm:spPr>
        <a:solidFill>
          <a:srgbClr val="3D747D"/>
        </a:solidFill>
      </dgm:spPr>
      <dgm:t>
        <a:bodyPr/>
        <a:lstStyle/>
        <a:p>
          <a:r>
            <a:rPr lang="en-US" sz="2600">
              <a:latin typeface="Tw Cen MT Condensed"/>
            </a:rPr>
            <a:t>Solution</a:t>
          </a:r>
        </a:p>
      </dgm:t>
    </dgm:pt>
    <dgm:pt modelId="{94FC6333-3447-49F3-9801-FBCA6D9D6D6A}" type="parTrans" cxnId="{1E1A0DDF-4BC5-4EE6-8265-CDF596C4C167}">
      <dgm:prSet/>
      <dgm:spPr/>
      <dgm:t>
        <a:bodyPr/>
        <a:lstStyle/>
        <a:p>
          <a:endParaRPr lang="en-US"/>
        </a:p>
      </dgm:t>
    </dgm:pt>
    <dgm:pt modelId="{FF901658-F6F8-45F2-80FA-2B7301024B89}" type="sibTrans" cxnId="{1E1A0DDF-4BC5-4EE6-8265-CDF596C4C167}">
      <dgm:prSet/>
      <dgm:spPr/>
      <dgm:t>
        <a:bodyPr/>
        <a:lstStyle/>
        <a:p>
          <a:endParaRPr lang="en-US"/>
        </a:p>
      </dgm:t>
    </dgm:pt>
    <dgm:pt modelId="{4A61EB37-B9C8-4581-A862-60BD63AE2D01}">
      <dgm:prSet/>
      <dgm:spPr>
        <a:solidFill>
          <a:srgbClr val="3D747D"/>
        </a:solidFill>
      </dgm:spPr>
      <dgm:t>
        <a:bodyPr/>
        <a:lstStyle/>
        <a:p>
          <a:r>
            <a:rPr lang="en-US" sz="3400">
              <a:latin typeface="Tw Cen MT Condensed"/>
            </a:rPr>
            <a:t>Options</a:t>
          </a:r>
        </a:p>
      </dgm:t>
    </dgm:pt>
    <dgm:pt modelId="{7F0457B9-BFF0-4A2F-8F98-B00BCE94D10F}" type="parTrans" cxnId="{0F08F2E5-E67B-4958-AA1A-C4C11E34D1E1}">
      <dgm:prSet/>
      <dgm:spPr/>
      <dgm:t>
        <a:bodyPr/>
        <a:lstStyle/>
        <a:p>
          <a:endParaRPr lang="en-US"/>
        </a:p>
      </dgm:t>
    </dgm:pt>
    <dgm:pt modelId="{8B9C760A-1145-48A4-8029-86049ED7C4FD}" type="sibTrans" cxnId="{0F08F2E5-E67B-4958-AA1A-C4C11E34D1E1}">
      <dgm:prSet/>
      <dgm:spPr/>
      <dgm:t>
        <a:bodyPr/>
        <a:lstStyle/>
        <a:p>
          <a:endParaRPr lang="en-US"/>
        </a:p>
      </dgm:t>
    </dgm:pt>
    <dgm:pt modelId="{43F07A42-94D7-4D9A-9DB0-07AF4469E783}">
      <dgm:prSet custT="1"/>
      <dgm:spPr/>
      <dgm:t>
        <a:bodyPr/>
        <a:lstStyle/>
        <a:p>
          <a:r>
            <a:rPr lang="en-US" sz="2000">
              <a:solidFill>
                <a:schemeClr val="bg1"/>
              </a:solidFill>
              <a:latin typeface="+mn-lt"/>
            </a:rPr>
            <a:t>Reverse Osmosis(RO), distillation, de-ionization</a:t>
          </a:r>
        </a:p>
      </dgm:t>
    </dgm:pt>
    <dgm:pt modelId="{FB0929F2-B30E-451F-93BC-3268D204E3A4}" type="parTrans" cxnId="{73A983AA-6C4C-4E12-8BEC-9A5BB4BE37EF}">
      <dgm:prSet/>
      <dgm:spPr/>
      <dgm:t>
        <a:bodyPr/>
        <a:lstStyle/>
        <a:p>
          <a:endParaRPr lang="en-US"/>
        </a:p>
      </dgm:t>
    </dgm:pt>
    <dgm:pt modelId="{EA497A53-E96C-4CAB-8398-5BA54AFAE8FE}" type="sibTrans" cxnId="{73A983AA-6C4C-4E12-8BEC-9A5BB4BE37EF}">
      <dgm:prSet/>
      <dgm:spPr/>
      <dgm:t>
        <a:bodyPr/>
        <a:lstStyle/>
        <a:p>
          <a:endParaRPr lang="en-US"/>
        </a:p>
      </dgm:t>
    </dgm:pt>
    <dgm:pt modelId="{B32D1FC1-DC69-41DD-A74E-5E47A11B5FAC}" type="pres">
      <dgm:prSet presAssocID="{EFABC331-E64D-46FC-A03A-6D2D2E90B959}" presName="linear" presStyleCnt="0">
        <dgm:presLayoutVars>
          <dgm:animLvl val="lvl"/>
          <dgm:resizeHandles val="exact"/>
        </dgm:presLayoutVars>
      </dgm:prSet>
      <dgm:spPr/>
    </dgm:pt>
    <dgm:pt modelId="{195FA602-258E-4A7A-B7EF-65526DCF5439}" type="pres">
      <dgm:prSet presAssocID="{4ACBE506-8A2A-4719-8CB2-F38DA1EB35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2117F2B-9FA9-4E56-9742-F4F7FDF06666}" type="pres">
      <dgm:prSet presAssocID="{4ACBE506-8A2A-4719-8CB2-F38DA1EB35CE}" presName="childText" presStyleLbl="revTx" presStyleIdx="0" presStyleCnt="4">
        <dgm:presLayoutVars>
          <dgm:bulletEnabled val="1"/>
        </dgm:presLayoutVars>
      </dgm:prSet>
      <dgm:spPr/>
    </dgm:pt>
    <dgm:pt modelId="{69381393-4D45-40E5-BE6B-E1BD677FFE3D}" type="pres">
      <dgm:prSet presAssocID="{BF3B7A0E-F700-4F76-ACD4-DC5D80F95B6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6CBF8F-96AA-4D01-BF5B-2A07C52EDB80}" type="pres">
      <dgm:prSet presAssocID="{BF3B7A0E-F700-4F76-ACD4-DC5D80F95B68}" presName="childText" presStyleLbl="revTx" presStyleIdx="1" presStyleCnt="4">
        <dgm:presLayoutVars>
          <dgm:bulletEnabled val="1"/>
        </dgm:presLayoutVars>
      </dgm:prSet>
      <dgm:spPr/>
    </dgm:pt>
    <dgm:pt modelId="{E90D3996-D917-4595-BF08-DF086388A54E}" type="pres">
      <dgm:prSet presAssocID="{4A61EB37-B9C8-4581-A862-60BD63AE2D0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57816DC-1E80-4DA9-8B0E-8AC3D72A8EF4}" type="pres">
      <dgm:prSet presAssocID="{4A61EB37-B9C8-4581-A862-60BD63AE2D01}" presName="childText" presStyleLbl="revTx" presStyleIdx="2" presStyleCnt="4">
        <dgm:presLayoutVars>
          <dgm:bulletEnabled val="1"/>
        </dgm:presLayoutVars>
      </dgm:prSet>
      <dgm:spPr/>
    </dgm:pt>
    <dgm:pt modelId="{94F23363-A32C-426E-84E0-050E76ACC067}" type="pres">
      <dgm:prSet presAssocID="{DC35AEEB-FE13-47AE-B65D-CEA8D24B5B0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A5E0C0A-582F-4724-95A8-D163AAB68314}" type="pres">
      <dgm:prSet presAssocID="{DC35AEEB-FE13-47AE-B65D-CEA8D24B5B00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420F3F2F-F4BB-4FFE-88C7-5E89E48A4DBD}" type="presOf" srcId="{BDFC2E2F-EDCA-4929-9BC2-B4735303A90E}" destId="{BA5E0C0A-582F-4724-95A8-D163AAB68314}" srcOrd="0" destOrd="0" presId="urn:microsoft.com/office/officeart/2005/8/layout/vList2"/>
    <dgm:cxn modelId="{475C8436-2B1F-4EB2-971A-0AE4A93EBAF1}" srcId="{BF3B7A0E-F700-4F76-ACD4-DC5D80F95B68}" destId="{B675207B-6886-46EA-888D-E5B4E0357626}" srcOrd="0" destOrd="0" parTransId="{30B75481-B0D6-476B-8681-EB9FEFEE38ED}" sibTransId="{3A6CC34A-0443-413B-A6AC-8423B76FB42C}"/>
    <dgm:cxn modelId="{460C203C-46BA-4881-AD83-E5A700CCD9AA}" type="presOf" srcId="{B675207B-6886-46EA-888D-E5B4E0357626}" destId="{8F6CBF8F-96AA-4D01-BF5B-2A07C52EDB80}" srcOrd="0" destOrd="0" presId="urn:microsoft.com/office/officeart/2005/8/layout/vList2"/>
    <dgm:cxn modelId="{D00D2F41-4BF4-42BF-9BD6-1AC5CC7784D8}" type="presOf" srcId="{EB44E805-FAF3-4530-81E7-EB83BC216715}" destId="{72117F2B-9FA9-4E56-9742-F4F7FDF06666}" srcOrd="0" destOrd="0" presId="urn:microsoft.com/office/officeart/2005/8/layout/vList2"/>
    <dgm:cxn modelId="{A9566643-3D1A-4AA1-B000-F16AB505D4EB}" type="presOf" srcId="{43F07A42-94D7-4D9A-9DB0-07AF4469E783}" destId="{257816DC-1E80-4DA9-8B0E-8AC3D72A8EF4}" srcOrd="0" destOrd="0" presId="urn:microsoft.com/office/officeart/2005/8/layout/vList2"/>
    <dgm:cxn modelId="{65F35149-EC71-4E9D-BA39-6F0542F5245B}" type="presOf" srcId="{4A61EB37-B9C8-4581-A862-60BD63AE2D01}" destId="{E90D3996-D917-4595-BF08-DF086388A54E}" srcOrd="0" destOrd="0" presId="urn:microsoft.com/office/officeart/2005/8/layout/vList2"/>
    <dgm:cxn modelId="{BD28696E-E42E-40A0-81EA-63AB61DF31F5}" type="presOf" srcId="{EFABC331-E64D-46FC-A03A-6D2D2E90B959}" destId="{B32D1FC1-DC69-41DD-A74E-5E47A11B5FAC}" srcOrd="0" destOrd="0" presId="urn:microsoft.com/office/officeart/2005/8/layout/vList2"/>
    <dgm:cxn modelId="{5B15BF4F-1BD7-4BE9-A96E-B9960900D83E}" srcId="{EFABC331-E64D-46FC-A03A-6D2D2E90B959}" destId="{4ACBE506-8A2A-4719-8CB2-F38DA1EB35CE}" srcOrd="0" destOrd="0" parTransId="{320F1ACA-F2AC-45F9-9C72-9915E87F70A3}" sibTransId="{45A2E7CE-0DB5-48C5-ACC5-65BDF89F1D97}"/>
    <dgm:cxn modelId="{9EDCF87A-1A3D-44DF-8F46-524DC9896330}" type="presOf" srcId="{4ACBE506-8A2A-4719-8CB2-F38DA1EB35CE}" destId="{195FA602-258E-4A7A-B7EF-65526DCF5439}" srcOrd="0" destOrd="0" presId="urn:microsoft.com/office/officeart/2005/8/layout/vList2"/>
    <dgm:cxn modelId="{026DC2A8-B393-436B-BFCF-C847A0E64BFF}" srcId="{DC35AEEB-FE13-47AE-B65D-CEA8D24B5B00}" destId="{BDFC2E2F-EDCA-4929-9BC2-B4735303A90E}" srcOrd="0" destOrd="0" parTransId="{FFA47012-16EC-4782-8868-F287A87D8B2E}" sibTransId="{BA6BD736-3436-4655-B768-620CBA7C9A00}"/>
    <dgm:cxn modelId="{88FBE6A9-3879-40AA-B0C8-33DE6DC6202A}" type="presOf" srcId="{DC35AEEB-FE13-47AE-B65D-CEA8D24B5B00}" destId="{94F23363-A32C-426E-84E0-050E76ACC067}" srcOrd="0" destOrd="0" presId="urn:microsoft.com/office/officeart/2005/8/layout/vList2"/>
    <dgm:cxn modelId="{73A983AA-6C4C-4E12-8BEC-9A5BB4BE37EF}" srcId="{4A61EB37-B9C8-4581-A862-60BD63AE2D01}" destId="{43F07A42-94D7-4D9A-9DB0-07AF4469E783}" srcOrd="0" destOrd="0" parTransId="{FB0929F2-B30E-451F-93BC-3268D204E3A4}" sibTransId="{EA497A53-E96C-4CAB-8398-5BA54AFAE8FE}"/>
    <dgm:cxn modelId="{4CF854BC-0CC9-4851-87BE-779AC0D43BF1}" type="presOf" srcId="{BF3B7A0E-F700-4F76-ACD4-DC5D80F95B68}" destId="{69381393-4D45-40E5-BE6B-E1BD677FFE3D}" srcOrd="0" destOrd="0" presId="urn:microsoft.com/office/officeart/2005/8/layout/vList2"/>
    <dgm:cxn modelId="{1E1A0DDF-4BC5-4EE6-8265-CDF596C4C167}" srcId="{EFABC331-E64D-46FC-A03A-6D2D2E90B959}" destId="{DC35AEEB-FE13-47AE-B65D-CEA8D24B5B00}" srcOrd="3" destOrd="0" parTransId="{94FC6333-3447-49F3-9801-FBCA6D9D6D6A}" sibTransId="{FF901658-F6F8-45F2-80FA-2B7301024B89}"/>
    <dgm:cxn modelId="{0F08F2E5-E67B-4958-AA1A-C4C11E34D1E1}" srcId="{EFABC331-E64D-46FC-A03A-6D2D2E90B959}" destId="{4A61EB37-B9C8-4581-A862-60BD63AE2D01}" srcOrd="2" destOrd="0" parTransId="{7F0457B9-BFF0-4A2F-8F98-B00BCE94D10F}" sibTransId="{8B9C760A-1145-48A4-8029-86049ED7C4FD}"/>
    <dgm:cxn modelId="{F96442EA-F70F-469A-85C7-9532095FFF4B}" srcId="{EFABC331-E64D-46FC-A03A-6D2D2E90B959}" destId="{BF3B7A0E-F700-4F76-ACD4-DC5D80F95B68}" srcOrd="1" destOrd="0" parTransId="{3E503C53-FF5E-44B3-BE30-F8DB54208498}" sibTransId="{088D5906-FF4D-4D8B-B1F5-70ADD1112732}"/>
    <dgm:cxn modelId="{84559EF4-9574-4BFF-BFBD-4CD6C008EE14}" srcId="{4ACBE506-8A2A-4719-8CB2-F38DA1EB35CE}" destId="{EB44E805-FAF3-4530-81E7-EB83BC216715}" srcOrd="0" destOrd="0" parTransId="{7ED8E9B1-98AD-4A49-B7EA-609B2CBD9479}" sibTransId="{D8A6A24A-A7E9-44DB-84B6-0DC17670D62B}"/>
    <dgm:cxn modelId="{9AB5583A-9AB7-47CD-B68D-C8605C5ED409}" type="presParOf" srcId="{B32D1FC1-DC69-41DD-A74E-5E47A11B5FAC}" destId="{195FA602-258E-4A7A-B7EF-65526DCF5439}" srcOrd="0" destOrd="0" presId="urn:microsoft.com/office/officeart/2005/8/layout/vList2"/>
    <dgm:cxn modelId="{60E27B93-789C-434B-96B5-163E72A027A0}" type="presParOf" srcId="{B32D1FC1-DC69-41DD-A74E-5E47A11B5FAC}" destId="{72117F2B-9FA9-4E56-9742-F4F7FDF06666}" srcOrd="1" destOrd="0" presId="urn:microsoft.com/office/officeart/2005/8/layout/vList2"/>
    <dgm:cxn modelId="{32CB1486-9304-4271-B8ED-6E4AA76E14AC}" type="presParOf" srcId="{B32D1FC1-DC69-41DD-A74E-5E47A11B5FAC}" destId="{69381393-4D45-40E5-BE6B-E1BD677FFE3D}" srcOrd="2" destOrd="0" presId="urn:microsoft.com/office/officeart/2005/8/layout/vList2"/>
    <dgm:cxn modelId="{CD879E9A-0A43-4BA7-B115-2A0686F3660F}" type="presParOf" srcId="{B32D1FC1-DC69-41DD-A74E-5E47A11B5FAC}" destId="{8F6CBF8F-96AA-4D01-BF5B-2A07C52EDB80}" srcOrd="3" destOrd="0" presId="urn:microsoft.com/office/officeart/2005/8/layout/vList2"/>
    <dgm:cxn modelId="{C468CEB2-3B6A-4C14-8611-DF55C4B1F689}" type="presParOf" srcId="{B32D1FC1-DC69-41DD-A74E-5E47A11B5FAC}" destId="{E90D3996-D917-4595-BF08-DF086388A54E}" srcOrd="4" destOrd="0" presId="urn:microsoft.com/office/officeart/2005/8/layout/vList2"/>
    <dgm:cxn modelId="{5BE89018-08A9-4634-9284-D155400F0537}" type="presParOf" srcId="{B32D1FC1-DC69-41DD-A74E-5E47A11B5FAC}" destId="{257816DC-1E80-4DA9-8B0E-8AC3D72A8EF4}" srcOrd="5" destOrd="0" presId="urn:microsoft.com/office/officeart/2005/8/layout/vList2"/>
    <dgm:cxn modelId="{156D1320-41EB-4AB7-A54A-80AAB7D03028}" type="presParOf" srcId="{B32D1FC1-DC69-41DD-A74E-5E47A11B5FAC}" destId="{94F23363-A32C-426E-84E0-050E76ACC067}" srcOrd="6" destOrd="0" presId="urn:microsoft.com/office/officeart/2005/8/layout/vList2"/>
    <dgm:cxn modelId="{C20866D9-AA66-4879-A9A3-E4727A757011}" type="presParOf" srcId="{B32D1FC1-DC69-41DD-A74E-5E47A11B5FAC}" destId="{BA5E0C0A-582F-4724-95A8-D163AAB68314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ABC331-E64D-46FC-A03A-6D2D2E90B959}" type="doc">
      <dgm:prSet loTypeId="urn:microsoft.com/office/officeart/2005/8/layout/vList2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ACBE506-8A2A-4719-8CB2-F38DA1EB35CE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Problem</a:t>
          </a:r>
          <a:endParaRPr lang="en-US" sz="3000">
            <a:solidFill>
              <a:schemeClr val="bg1"/>
            </a:solidFill>
            <a:latin typeface="Tw Cen MT Condensed"/>
          </a:endParaRPr>
        </a:p>
      </dgm:t>
    </dgm:pt>
    <dgm:pt modelId="{320F1ACA-F2AC-45F9-9C72-9915E87F70A3}" type="parTrans" cxnId="{5B15BF4F-1BD7-4BE9-A96E-B9960900D83E}">
      <dgm:prSet/>
      <dgm:spPr/>
      <dgm:t>
        <a:bodyPr/>
        <a:lstStyle/>
        <a:p>
          <a:endParaRPr lang="en-US"/>
        </a:p>
      </dgm:t>
    </dgm:pt>
    <dgm:pt modelId="{45A2E7CE-0DB5-48C5-ACC5-65BDF89F1D97}" type="sibTrans" cxnId="{5B15BF4F-1BD7-4BE9-A96E-B9960900D83E}">
      <dgm:prSet/>
      <dgm:spPr/>
      <dgm:t>
        <a:bodyPr/>
        <a:lstStyle/>
        <a:p>
          <a:endParaRPr lang="en-US"/>
        </a:p>
      </dgm:t>
    </dgm:pt>
    <dgm:pt modelId="{BDFC2E2F-EDCA-4929-9BC2-B4735303A90E}">
      <dgm:prSet/>
      <dgm:spPr/>
      <dgm:t>
        <a:bodyPr/>
        <a:lstStyle/>
        <a:p>
          <a:r>
            <a:rPr lang="en-US"/>
            <a:t>Retrofit Trojan UV </a:t>
          </a:r>
          <a:r>
            <a:rPr lang="en-US" err="1"/>
            <a:t>Signa</a:t>
          </a:r>
          <a:r>
            <a:rPr lang="en-US"/>
            <a:t> in existing channel</a:t>
          </a:r>
        </a:p>
      </dgm:t>
    </dgm:pt>
    <dgm:pt modelId="{FFA47012-16EC-4782-8868-F287A87D8B2E}" type="parTrans" cxnId="{026DC2A8-B393-436B-BFCF-C847A0E64BFF}">
      <dgm:prSet/>
      <dgm:spPr/>
      <dgm:t>
        <a:bodyPr/>
        <a:lstStyle/>
        <a:p>
          <a:endParaRPr lang="en-US"/>
        </a:p>
      </dgm:t>
    </dgm:pt>
    <dgm:pt modelId="{BA6BD736-3436-4655-B768-620CBA7C9A00}" type="sibTrans" cxnId="{026DC2A8-B393-436B-BFCF-C847A0E64BFF}">
      <dgm:prSet/>
      <dgm:spPr/>
      <dgm:t>
        <a:bodyPr/>
        <a:lstStyle/>
        <a:p>
          <a:endParaRPr lang="en-US"/>
        </a:p>
      </dgm:t>
    </dgm:pt>
    <dgm:pt modelId="{BF3B7A0E-F700-4F76-ACD4-DC5D80F95B68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Requirements</a:t>
          </a:r>
          <a:r>
            <a:rPr lang="en-US">
              <a:latin typeface="Tw Cen MT Condensed"/>
            </a:rPr>
            <a:t> </a:t>
          </a:r>
        </a:p>
      </dgm:t>
    </dgm:pt>
    <dgm:pt modelId="{3E503C53-FF5E-44B3-BE30-F8DB54208498}" type="parTrans" cxnId="{F96442EA-F70F-469A-85C7-9532095FFF4B}">
      <dgm:prSet/>
      <dgm:spPr/>
      <dgm:t>
        <a:bodyPr/>
        <a:lstStyle/>
        <a:p>
          <a:endParaRPr lang="en-US"/>
        </a:p>
      </dgm:t>
    </dgm:pt>
    <dgm:pt modelId="{088D5906-FF4D-4D8B-B1F5-70ADD1112732}" type="sibTrans" cxnId="{F96442EA-F70F-469A-85C7-9532095FFF4B}">
      <dgm:prSet/>
      <dgm:spPr/>
      <dgm:t>
        <a:bodyPr/>
        <a:lstStyle/>
        <a:p>
          <a:endParaRPr lang="en-US"/>
        </a:p>
      </dgm:t>
    </dgm:pt>
    <dgm:pt modelId="{EB44E805-FAF3-4530-81E7-EB83BC216715}">
      <dgm:prSet/>
      <dgm:spPr/>
      <dgm:t>
        <a:bodyPr/>
        <a:lstStyle/>
        <a:p>
          <a:r>
            <a:rPr lang="en-US">
              <a:solidFill>
                <a:schemeClr val="tx1"/>
              </a:solidFill>
              <a:latin typeface="Tw Cen MT Condensed"/>
            </a:rPr>
            <a:t>UV bulbs filling with water, breaking, and lowering disinfection capabilities </a:t>
          </a:r>
        </a:p>
      </dgm:t>
    </dgm:pt>
    <dgm:pt modelId="{7ED8E9B1-98AD-4A49-B7EA-609B2CBD9479}" type="parTrans" cxnId="{84559EF4-9574-4BFF-BFBD-4CD6C008EE14}">
      <dgm:prSet/>
      <dgm:spPr/>
      <dgm:t>
        <a:bodyPr/>
        <a:lstStyle/>
        <a:p>
          <a:endParaRPr lang="en-US"/>
        </a:p>
      </dgm:t>
    </dgm:pt>
    <dgm:pt modelId="{D8A6A24A-A7E9-44DB-84B6-0DC17670D62B}" type="sibTrans" cxnId="{84559EF4-9574-4BFF-BFBD-4CD6C008EE14}">
      <dgm:prSet/>
      <dgm:spPr/>
      <dgm:t>
        <a:bodyPr/>
        <a:lstStyle/>
        <a:p>
          <a:endParaRPr lang="en-US"/>
        </a:p>
      </dgm:t>
    </dgm:pt>
    <dgm:pt modelId="{B675207B-6886-46EA-888D-E5B4E0357626}">
      <dgm:prSet/>
      <dgm:spPr/>
      <dgm:t>
        <a:bodyPr/>
        <a:lstStyle/>
        <a:p>
          <a:r>
            <a:rPr lang="en-US">
              <a:latin typeface="Tw Cen MT Condensed"/>
            </a:rPr>
            <a:t>Disinfect effluent stream</a:t>
          </a:r>
        </a:p>
      </dgm:t>
    </dgm:pt>
    <dgm:pt modelId="{30B75481-B0D6-476B-8681-EB9FEFEE38ED}" type="parTrans" cxnId="{475C8436-2B1F-4EB2-971A-0AE4A93EBAF1}">
      <dgm:prSet/>
      <dgm:spPr/>
      <dgm:t>
        <a:bodyPr/>
        <a:lstStyle/>
        <a:p>
          <a:endParaRPr lang="en-US"/>
        </a:p>
      </dgm:t>
    </dgm:pt>
    <dgm:pt modelId="{3A6CC34A-0443-413B-A6AC-8423B76FB42C}" type="sibTrans" cxnId="{475C8436-2B1F-4EB2-971A-0AE4A93EBAF1}">
      <dgm:prSet/>
      <dgm:spPr/>
      <dgm:t>
        <a:bodyPr/>
        <a:lstStyle/>
        <a:p>
          <a:endParaRPr lang="en-US"/>
        </a:p>
      </dgm:t>
    </dgm:pt>
    <dgm:pt modelId="{DC35AEEB-FE13-47AE-B65D-CEA8D24B5B00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Solution</a:t>
          </a:r>
        </a:p>
      </dgm:t>
    </dgm:pt>
    <dgm:pt modelId="{94FC6333-3447-49F3-9801-FBCA6D9D6D6A}" type="parTrans" cxnId="{1E1A0DDF-4BC5-4EE6-8265-CDF596C4C167}">
      <dgm:prSet/>
      <dgm:spPr/>
      <dgm:t>
        <a:bodyPr/>
        <a:lstStyle/>
        <a:p>
          <a:endParaRPr lang="en-US"/>
        </a:p>
      </dgm:t>
    </dgm:pt>
    <dgm:pt modelId="{FF901658-F6F8-45F2-80FA-2B7301024B89}" type="sibTrans" cxnId="{1E1A0DDF-4BC5-4EE6-8265-CDF596C4C167}">
      <dgm:prSet/>
      <dgm:spPr/>
      <dgm:t>
        <a:bodyPr/>
        <a:lstStyle/>
        <a:p>
          <a:endParaRPr lang="en-US"/>
        </a:p>
      </dgm:t>
    </dgm:pt>
    <dgm:pt modelId="{4A61EB37-B9C8-4581-A862-60BD63AE2D01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Options</a:t>
          </a:r>
        </a:p>
      </dgm:t>
    </dgm:pt>
    <dgm:pt modelId="{7F0457B9-BFF0-4A2F-8F98-B00BCE94D10F}" type="parTrans" cxnId="{0F08F2E5-E67B-4958-AA1A-C4C11E34D1E1}">
      <dgm:prSet/>
      <dgm:spPr/>
      <dgm:t>
        <a:bodyPr/>
        <a:lstStyle/>
        <a:p>
          <a:endParaRPr lang="en-US"/>
        </a:p>
      </dgm:t>
    </dgm:pt>
    <dgm:pt modelId="{8B9C760A-1145-48A4-8029-86049ED7C4FD}" type="sibTrans" cxnId="{0F08F2E5-E67B-4958-AA1A-C4C11E34D1E1}">
      <dgm:prSet/>
      <dgm:spPr/>
      <dgm:t>
        <a:bodyPr/>
        <a:lstStyle/>
        <a:p>
          <a:endParaRPr lang="en-US"/>
        </a:p>
      </dgm:t>
    </dgm:pt>
    <dgm:pt modelId="{43F07A42-94D7-4D9A-9DB0-07AF4469E783}">
      <dgm:prSet/>
      <dgm:spPr/>
      <dgm:t>
        <a:bodyPr/>
        <a:lstStyle/>
        <a:p>
          <a:r>
            <a:rPr lang="en-US">
              <a:latin typeface="Tw Cen MT Condensed"/>
            </a:rPr>
            <a:t>Continue with existing system</a:t>
          </a:r>
        </a:p>
      </dgm:t>
    </dgm:pt>
    <dgm:pt modelId="{FB0929F2-B30E-451F-93BC-3268D204E3A4}" type="parTrans" cxnId="{73A983AA-6C4C-4E12-8BEC-9A5BB4BE37EF}">
      <dgm:prSet/>
      <dgm:spPr/>
      <dgm:t>
        <a:bodyPr/>
        <a:lstStyle/>
        <a:p>
          <a:endParaRPr lang="en-US"/>
        </a:p>
      </dgm:t>
    </dgm:pt>
    <dgm:pt modelId="{EA497A53-E96C-4CAB-8398-5BA54AFAE8FE}" type="sibTrans" cxnId="{73A983AA-6C4C-4E12-8BEC-9A5BB4BE37EF}">
      <dgm:prSet/>
      <dgm:spPr/>
      <dgm:t>
        <a:bodyPr/>
        <a:lstStyle/>
        <a:p>
          <a:endParaRPr lang="en-US"/>
        </a:p>
      </dgm:t>
    </dgm:pt>
    <dgm:pt modelId="{69B0D717-9573-4CC9-B271-0A63012CBF9E}">
      <dgm:prSet/>
      <dgm:spPr/>
      <dgm:t>
        <a:bodyPr/>
        <a:lstStyle/>
        <a:p>
          <a:r>
            <a:rPr lang="en-US">
              <a:latin typeface="Tw Cen MT Condensed"/>
            </a:rPr>
            <a:t>Reduce energy demand</a:t>
          </a:r>
        </a:p>
      </dgm:t>
    </dgm:pt>
    <dgm:pt modelId="{FED76E8C-9193-4A62-8DFA-BCCECB6996CF}" type="parTrans" cxnId="{E069EE53-47CC-4A67-9CAC-1E33A8CE1256}">
      <dgm:prSet/>
      <dgm:spPr/>
      <dgm:t>
        <a:bodyPr/>
        <a:lstStyle/>
        <a:p>
          <a:endParaRPr lang="en-US"/>
        </a:p>
      </dgm:t>
    </dgm:pt>
    <dgm:pt modelId="{BFE5BCE3-B950-451D-8839-716DD5B49D10}" type="sibTrans" cxnId="{E069EE53-47CC-4A67-9CAC-1E33A8CE1256}">
      <dgm:prSet/>
      <dgm:spPr/>
      <dgm:t>
        <a:bodyPr/>
        <a:lstStyle/>
        <a:p>
          <a:endParaRPr lang="en-US"/>
        </a:p>
      </dgm:t>
    </dgm:pt>
    <dgm:pt modelId="{600CC53B-AC8B-4192-BC64-26D4F0285C14}">
      <dgm:prSet/>
      <dgm:spPr/>
      <dgm:t>
        <a:bodyPr/>
        <a:lstStyle/>
        <a:p>
          <a:r>
            <a:rPr lang="en-US">
              <a:latin typeface="Tw Cen MT Condensed"/>
            </a:rPr>
            <a:t>Trojan UV 4000+</a:t>
          </a:r>
        </a:p>
      </dgm:t>
    </dgm:pt>
    <dgm:pt modelId="{8F77F5E7-9CBA-4639-97DD-2D3F3C62418C}" type="parTrans" cxnId="{8A51E373-47D8-4045-A163-84CE77E0FB4A}">
      <dgm:prSet/>
      <dgm:spPr/>
      <dgm:t>
        <a:bodyPr/>
        <a:lstStyle/>
        <a:p>
          <a:endParaRPr lang="en-US"/>
        </a:p>
      </dgm:t>
    </dgm:pt>
    <dgm:pt modelId="{DFA6C918-627F-4A08-B81A-166C5D43A355}" type="sibTrans" cxnId="{8A51E373-47D8-4045-A163-84CE77E0FB4A}">
      <dgm:prSet/>
      <dgm:spPr/>
      <dgm:t>
        <a:bodyPr/>
        <a:lstStyle/>
        <a:p>
          <a:endParaRPr lang="en-US"/>
        </a:p>
      </dgm:t>
    </dgm:pt>
    <dgm:pt modelId="{BCB7A795-B9E1-4D03-B33C-F1718E48B5C0}">
      <dgm:prSet/>
      <dgm:spPr/>
      <dgm:t>
        <a:bodyPr/>
        <a:lstStyle/>
        <a:p>
          <a:r>
            <a:rPr lang="en-US">
              <a:latin typeface="Tw Cen MT Condensed"/>
            </a:rPr>
            <a:t>Trojan UV </a:t>
          </a:r>
          <a:r>
            <a:rPr lang="en-US" err="1">
              <a:latin typeface="Tw Cen MT Condensed"/>
            </a:rPr>
            <a:t>Signa</a:t>
          </a:r>
          <a:endParaRPr lang="en-US">
            <a:latin typeface="Tw Cen MT Condensed"/>
          </a:endParaRPr>
        </a:p>
      </dgm:t>
    </dgm:pt>
    <dgm:pt modelId="{6A0C519B-15E3-453A-BBCA-61FA665CF5D2}" type="parTrans" cxnId="{501603CB-443B-4218-93BF-9F73DBC5FE7A}">
      <dgm:prSet/>
      <dgm:spPr/>
      <dgm:t>
        <a:bodyPr/>
        <a:lstStyle/>
        <a:p>
          <a:endParaRPr lang="en-US"/>
        </a:p>
      </dgm:t>
    </dgm:pt>
    <dgm:pt modelId="{64C3F70B-6984-4939-9F30-B196D12E65E3}" type="sibTrans" cxnId="{501603CB-443B-4218-93BF-9F73DBC5FE7A}">
      <dgm:prSet/>
      <dgm:spPr/>
      <dgm:t>
        <a:bodyPr/>
        <a:lstStyle/>
        <a:p>
          <a:endParaRPr lang="en-US"/>
        </a:p>
      </dgm:t>
    </dgm:pt>
    <dgm:pt modelId="{A6F8B09B-0A60-48F0-A159-0647588FB63C}" type="pres">
      <dgm:prSet presAssocID="{EFABC331-E64D-46FC-A03A-6D2D2E90B959}" presName="linear" presStyleCnt="0">
        <dgm:presLayoutVars>
          <dgm:animLvl val="lvl"/>
          <dgm:resizeHandles val="exact"/>
        </dgm:presLayoutVars>
      </dgm:prSet>
      <dgm:spPr/>
    </dgm:pt>
    <dgm:pt modelId="{42F0CC8B-08A6-4804-A5F1-7207AB95D0BF}" type="pres">
      <dgm:prSet presAssocID="{4ACBE506-8A2A-4719-8CB2-F38DA1EB35CE}" presName="parentText" presStyleLbl="node1" presStyleIdx="0" presStyleCnt="4" custScaleY="90517">
        <dgm:presLayoutVars>
          <dgm:chMax val="0"/>
          <dgm:bulletEnabled val="1"/>
        </dgm:presLayoutVars>
      </dgm:prSet>
      <dgm:spPr/>
    </dgm:pt>
    <dgm:pt modelId="{22BBDB99-01FF-4E64-B33B-B0D625D511FB}" type="pres">
      <dgm:prSet presAssocID="{4ACBE506-8A2A-4719-8CB2-F38DA1EB35CE}" presName="childText" presStyleLbl="revTx" presStyleIdx="0" presStyleCnt="4">
        <dgm:presLayoutVars>
          <dgm:bulletEnabled val="1"/>
        </dgm:presLayoutVars>
      </dgm:prSet>
      <dgm:spPr/>
    </dgm:pt>
    <dgm:pt modelId="{C6B49849-8B6C-4D85-B012-A1DA37D43EE8}" type="pres">
      <dgm:prSet presAssocID="{BF3B7A0E-F700-4F76-ACD4-DC5D80F95B68}" presName="parentText" presStyleLbl="node1" presStyleIdx="1" presStyleCnt="4" custScaleY="82275">
        <dgm:presLayoutVars>
          <dgm:chMax val="0"/>
          <dgm:bulletEnabled val="1"/>
        </dgm:presLayoutVars>
      </dgm:prSet>
      <dgm:spPr/>
    </dgm:pt>
    <dgm:pt modelId="{D571E11C-B14B-4D2B-95F8-D4667976A924}" type="pres">
      <dgm:prSet presAssocID="{BF3B7A0E-F700-4F76-ACD4-DC5D80F95B68}" presName="childText" presStyleLbl="revTx" presStyleIdx="1" presStyleCnt="4">
        <dgm:presLayoutVars>
          <dgm:bulletEnabled val="1"/>
        </dgm:presLayoutVars>
      </dgm:prSet>
      <dgm:spPr/>
    </dgm:pt>
    <dgm:pt modelId="{F9DBE9A0-3826-4D53-BC14-7FF324637078}" type="pres">
      <dgm:prSet presAssocID="{4A61EB37-B9C8-4581-A862-60BD63AE2D01}" presName="parentText" presStyleLbl="node1" presStyleIdx="2" presStyleCnt="4" custScaleY="94388">
        <dgm:presLayoutVars>
          <dgm:chMax val="0"/>
          <dgm:bulletEnabled val="1"/>
        </dgm:presLayoutVars>
      </dgm:prSet>
      <dgm:spPr/>
    </dgm:pt>
    <dgm:pt modelId="{76CE69E5-F28A-404A-A966-E25FB5667CAC}" type="pres">
      <dgm:prSet presAssocID="{4A61EB37-B9C8-4581-A862-60BD63AE2D01}" presName="childText" presStyleLbl="revTx" presStyleIdx="2" presStyleCnt="4">
        <dgm:presLayoutVars>
          <dgm:bulletEnabled val="1"/>
        </dgm:presLayoutVars>
      </dgm:prSet>
      <dgm:spPr/>
    </dgm:pt>
    <dgm:pt modelId="{D5DE7181-C9C6-4A98-A8FD-8B6AD0CD6D8B}" type="pres">
      <dgm:prSet presAssocID="{DC35AEEB-FE13-47AE-B65D-CEA8D24B5B00}" presName="parentText" presStyleLbl="node1" presStyleIdx="3" presStyleCnt="4" custScaleY="86016" custLinFactNeighborX="-901" custLinFactNeighborY="-20103">
        <dgm:presLayoutVars>
          <dgm:chMax val="0"/>
          <dgm:bulletEnabled val="1"/>
        </dgm:presLayoutVars>
      </dgm:prSet>
      <dgm:spPr/>
    </dgm:pt>
    <dgm:pt modelId="{AFB4A965-8724-437A-950B-BD1FC07A00B5}" type="pres">
      <dgm:prSet presAssocID="{DC35AEEB-FE13-47AE-B65D-CEA8D24B5B00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475C8436-2B1F-4EB2-971A-0AE4A93EBAF1}" srcId="{BF3B7A0E-F700-4F76-ACD4-DC5D80F95B68}" destId="{B675207B-6886-46EA-888D-E5B4E0357626}" srcOrd="0" destOrd="0" parTransId="{30B75481-B0D6-476B-8681-EB9FEFEE38ED}" sibTransId="{3A6CC34A-0443-413B-A6AC-8423B76FB42C}"/>
    <dgm:cxn modelId="{701B343F-486B-4E0F-B27E-A8A2A7862CE5}" type="presOf" srcId="{4A61EB37-B9C8-4581-A862-60BD63AE2D01}" destId="{F9DBE9A0-3826-4D53-BC14-7FF324637078}" srcOrd="0" destOrd="0" presId="urn:microsoft.com/office/officeart/2005/8/layout/vList2"/>
    <dgm:cxn modelId="{C9E15A62-B5D1-4D46-94DC-25CC63DA7480}" type="presOf" srcId="{69B0D717-9573-4CC9-B271-0A63012CBF9E}" destId="{D571E11C-B14B-4D2B-95F8-D4667976A924}" srcOrd="0" destOrd="1" presId="urn:microsoft.com/office/officeart/2005/8/layout/vList2"/>
    <dgm:cxn modelId="{85A3B044-82EF-4849-ACF6-F5C7EE404394}" type="presOf" srcId="{BDFC2E2F-EDCA-4929-9BC2-B4735303A90E}" destId="{AFB4A965-8724-437A-950B-BD1FC07A00B5}" srcOrd="0" destOrd="0" presId="urn:microsoft.com/office/officeart/2005/8/layout/vList2"/>
    <dgm:cxn modelId="{5B15BF4F-1BD7-4BE9-A96E-B9960900D83E}" srcId="{EFABC331-E64D-46FC-A03A-6D2D2E90B959}" destId="{4ACBE506-8A2A-4719-8CB2-F38DA1EB35CE}" srcOrd="0" destOrd="0" parTransId="{320F1ACA-F2AC-45F9-9C72-9915E87F70A3}" sibTransId="{45A2E7CE-0DB5-48C5-ACC5-65BDF89F1D97}"/>
    <dgm:cxn modelId="{10FD3D70-07E3-4B84-9501-731E2233709F}" type="presOf" srcId="{B675207B-6886-46EA-888D-E5B4E0357626}" destId="{D571E11C-B14B-4D2B-95F8-D4667976A924}" srcOrd="0" destOrd="0" presId="urn:microsoft.com/office/officeart/2005/8/layout/vList2"/>
    <dgm:cxn modelId="{8A51E373-47D8-4045-A163-84CE77E0FB4A}" srcId="{4A61EB37-B9C8-4581-A862-60BD63AE2D01}" destId="{600CC53B-AC8B-4192-BC64-26D4F0285C14}" srcOrd="1" destOrd="0" parTransId="{8F77F5E7-9CBA-4639-97DD-2D3F3C62418C}" sibTransId="{DFA6C918-627F-4A08-B81A-166C5D43A355}"/>
    <dgm:cxn modelId="{E069EE53-47CC-4A67-9CAC-1E33A8CE1256}" srcId="{BF3B7A0E-F700-4F76-ACD4-DC5D80F95B68}" destId="{69B0D717-9573-4CC9-B271-0A63012CBF9E}" srcOrd="1" destOrd="0" parTransId="{FED76E8C-9193-4A62-8DFA-BCCECB6996CF}" sibTransId="{BFE5BCE3-B950-451D-8839-716DD5B49D10}"/>
    <dgm:cxn modelId="{D6048D76-D37F-4942-8559-6F35518BAF62}" type="presOf" srcId="{DC35AEEB-FE13-47AE-B65D-CEA8D24B5B00}" destId="{D5DE7181-C9C6-4A98-A8FD-8B6AD0CD6D8B}" srcOrd="0" destOrd="0" presId="urn:microsoft.com/office/officeart/2005/8/layout/vList2"/>
    <dgm:cxn modelId="{36A6BA5A-9544-4996-9EF3-C79945ABBE55}" type="presOf" srcId="{4ACBE506-8A2A-4719-8CB2-F38DA1EB35CE}" destId="{42F0CC8B-08A6-4804-A5F1-7207AB95D0BF}" srcOrd="0" destOrd="0" presId="urn:microsoft.com/office/officeart/2005/8/layout/vList2"/>
    <dgm:cxn modelId="{BEEB5790-5851-4688-BADC-566832E5A900}" type="presOf" srcId="{BF3B7A0E-F700-4F76-ACD4-DC5D80F95B68}" destId="{C6B49849-8B6C-4D85-B012-A1DA37D43EE8}" srcOrd="0" destOrd="0" presId="urn:microsoft.com/office/officeart/2005/8/layout/vList2"/>
    <dgm:cxn modelId="{84C5FD93-56EF-4FAC-8A89-A81ADB6C5F8E}" type="presOf" srcId="{BCB7A795-B9E1-4D03-B33C-F1718E48B5C0}" destId="{76CE69E5-F28A-404A-A966-E25FB5667CAC}" srcOrd="0" destOrd="2" presId="urn:microsoft.com/office/officeart/2005/8/layout/vList2"/>
    <dgm:cxn modelId="{026DC2A8-B393-436B-BFCF-C847A0E64BFF}" srcId="{DC35AEEB-FE13-47AE-B65D-CEA8D24B5B00}" destId="{BDFC2E2F-EDCA-4929-9BC2-B4735303A90E}" srcOrd="0" destOrd="0" parTransId="{FFA47012-16EC-4782-8868-F287A87D8B2E}" sibTransId="{BA6BD736-3436-4655-B768-620CBA7C9A00}"/>
    <dgm:cxn modelId="{73A983AA-6C4C-4E12-8BEC-9A5BB4BE37EF}" srcId="{4A61EB37-B9C8-4581-A862-60BD63AE2D01}" destId="{43F07A42-94D7-4D9A-9DB0-07AF4469E783}" srcOrd="0" destOrd="0" parTransId="{FB0929F2-B30E-451F-93BC-3268D204E3A4}" sibTransId="{EA497A53-E96C-4CAB-8398-5BA54AFAE8FE}"/>
    <dgm:cxn modelId="{4FF775BD-B71D-418B-94F3-33AECAACF795}" type="presOf" srcId="{EFABC331-E64D-46FC-A03A-6D2D2E90B959}" destId="{A6F8B09B-0A60-48F0-A159-0647588FB63C}" srcOrd="0" destOrd="0" presId="urn:microsoft.com/office/officeart/2005/8/layout/vList2"/>
    <dgm:cxn modelId="{4F0002C7-E2B8-4AF0-A853-54784553A34F}" type="presOf" srcId="{EB44E805-FAF3-4530-81E7-EB83BC216715}" destId="{22BBDB99-01FF-4E64-B33B-B0D625D511FB}" srcOrd="0" destOrd="0" presId="urn:microsoft.com/office/officeart/2005/8/layout/vList2"/>
    <dgm:cxn modelId="{501603CB-443B-4218-93BF-9F73DBC5FE7A}" srcId="{4A61EB37-B9C8-4581-A862-60BD63AE2D01}" destId="{BCB7A795-B9E1-4D03-B33C-F1718E48B5C0}" srcOrd="2" destOrd="0" parTransId="{6A0C519B-15E3-453A-BBCA-61FA665CF5D2}" sibTransId="{64C3F70B-6984-4939-9F30-B196D12E65E3}"/>
    <dgm:cxn modelId="{CD7B0ACF-9C1A-4934-965E-5D8BED7B5901}" type="presOf" srcId="{43F07A42-94D7-4D9A-9DB0-07AF4469E783}" destId="{76CE69E5-F28A-404A-A966-E25FB5667CAC}" srcOrd="0" destOrd="0" presId="urn:microsoft.com/office/officeart/2005/8/layout/vList2"/>
    <dgm:cxn modelId="{6413E6DA-8323-45C8-9959-E7CA6A57B857}" type="presOf" srcId="{600CC53B-AC8B-4192-BC64-26D4F0285C14}" destId="{76CE69E5-F28A-404A-A966-E25FB5667CAC}" srcOrd="0" destOrd="1" presId="urn:microsoft.com/office/officeart/2005/8/layout/vList2"/>
    <dgm:cxn modelId="{1E1A0DDF-4BC5-4EE6-8265-CDF596C4C167}" srcId="{EFABC331-E64D-46FC-A03A-6D2D2E90B959}" destId="{DC35AEEB-FE13-47AE-B65D-CEA8D24B5B00}" srcOrd="3" destOrd="0" parTransId="{94FC6333-3447-49F3-9801-FBCA6D9D6D6A}" sibTransId="{FF901658-F6F8-45F2-80FA-2B7301024B89}"/>
    <dgm:cxn modelId="{0F08F2E5-E67B-4958-AA1A-C4C11E34D1E1}" srcId="{EFABC331-E64D-46FC-A03A-6D2D2E90B959}" destId="{4A61EB37-B9C8-4581-A862-60BD63AE2D01}" srcOrd="2" destOrd="0" parTransId="{7F0457B9-BFF0-4A2F-8F98-B00BCE94D10F}" sibTransId="{8B9C760A-1145-48A4-8029-86049ED7C4FD}"/>
    <dgm:cxn modelId="{F96442EA-F70F-469A-85C7-9532095FFF4B}" srcId="{EFABC331-E64D-46FC-A03A-6D2D2E90B959}" destId="{BF3B7A0E-F700-4F76-ACD4-DC5D80F95B68}" srcOrd="1" destOrd="0" parTransId="{3E503C53-FF5E-44B3-BE30-F8DB54208498}" sibTransId="{088D5906-FF4D-4D8B-B1F5-70ADD1112732}"/>
    <dgm:cxn modelId="{84559EF4-9574-4BFF-BFBD-4CD6C008EE14}" srcId="{4ACBE506-8A2A-4719-8CB2-F38DA1EB35CE}" destId="{EB44E805-FAF3-4530-81E7-EB83BC216715}" srcOrd="0" destOrd="0" parTransId="{7ED8E9B1-98AD-4A49-B7EA-609B2CBD9479}" sibTransId="{D8A6A24A-A7E9-44DB-84B6-0DC17670D62B}"/>
    <dgm:cxn modelId="{8720B3DB-1129-4D74-896D-D0C5BE888491}" type="presParOf" srcId="{A6F8B09B-0A60-48F0-A159-0647588FB63C}" destId="{42F0CC8B-08A6-4804-A5F1-7207AB95D0BF}" srcOrd="0" destOrd="0" presId="urn:microsoft.com/office/officeart/2005/8/layout/vList2"/>
    <dgm:cxn modelId="{971E38C4-DC27-44BB-BEB1-6D7328681D2C}" type="presParOf" srcId="{A6F8B09B-0A60-48F0-A159-0647588FB63C}" destId="{22BBDB99-01FF-4E64-B33B-B0D625D511FB}" srcOrd="1" destOrd="0" presId="urn:microsoft.com/office/officeart/2005/8/layout/vList2"/>
    <dgm:cxn modelId="{B3750186-51F3-460B-A306-01F5CE9E59BF}" type="presParOf" srcId="{A6F8B09B-0A60-48F0-A159-0647588FB63C}" destId="{C6B49849-8B6C-4D85-B012-A1DA37D43EE8}" srcOrd="2" destOrd="0" presId="urn:microsoft.com/office/officeart/2005/8/layout/vList2"/>
    <dgm:cxn modelId="{0A6AF247-5857-4909-9A60-8216ABBE9BA5}" type="presParOf" srcId="{A6F8B09B-0A60-48F0-A159-0647588FB63C}" destId="{D571E11C-B14B-4D2B-95F8-D4667976A924}" srcOrd="3" destOrd="0" presId="urn:microsoft.com/office/officeart/2005/8/layout/vList2"/>
    <dgm:cxn modelId="{B7C9ACE4-49B1-4D09-BC0B-26FDE040F03A}" type="presParOf" srcId="{A6F8B09B-0A60-48F0-A159-0647588FB63C}" destId="{F9DBE9A0-3826-4D53-BC14-7FF324637078}" srcOrd="4" destOrd="0" presId="urn:microsoft.com/office/officeart/2005/8/layout/vList2"/>
    <dgm:cxn modelId="{F5DAEDCF-6811-42FA-84A6-9AE7BEA81996}" type="presParOf" srcId="{A6F8B09B-0A60-48F0-A159-0647588FB63C}" destId="{76CE69E5-F28A-404A-A966-E25FB5667CAC}" srcOrd="5" destOrd="0" presId="urn:microsoft.com/office/officeart/2005/8/layout/vList2"/>
    <dgm:cxn modelId="{B9CBD381-5E71-490D-BAE2-F77FFE52AAEA}" type="presParOf" srcId="{A6F8B09B-0A60-48F0-A159-0647588FB63C}" destId="{D5DE7181-C9C6-4A98-A8FD-8B6AD0CD6D8B}" srcOrd="6" destOrd="0" presId="urn:microsoft.com/office/officeart/2005/8/layout/vList2"/>
    <dgm:cxn modelId="{C447266A-2409-460A-8096-912BB6A6C934}" type="presParOf" srcId="{A6F8B09B-0A60-48F0-A159-0647588FB63C}" destId="{AFB4A965-8724-437A-950B-BD1FC07A00B5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ABC331-E64D-46FC-A03A-6D2D2E90B95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ACBE506-8A2A-4719-8CB2-F38DA1EB35CE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Problem</a:t>
          </a:r>
        </a:p>
      </dgm:t>
    </dgm:pt>
    <dgm:pt modelId="{320F1ACA-F2AC-45F9-9C72-9915E87F70A3}" type="parTrans" cxnId="{5B15BF4F-1BD7-4BE9-A96E-B9960900D83E}">
      <dgm:prSet/>
      <dgm:spPr/>
      <dgm:t>
        <a:bodyPr/>
        <a:lstStyle/>
        <a:p>
          <a:endParaRPr lang="en-US"/>
        </a:p>
      </dgm:t>
    </dgm:pt>
    <dgm:pt modelId="{45A2E7CE-0DB5-48C5-ACC5-65BDF89F1D97}" type="sibTrans" cxnId="{5B15BF4F-1BD7-4BE9-A96E-B9960900D83E}">
      <dgm:prSet/>
      <dgm:spPr/>
      <dgm:t>
        <a:bodyPr/>
        <a:lstStyle/>
        <a:p>
          <a:endParaRPr lang="en-US"/>
        </a:p>
      </dgm:t>
    </dgm:pt>
    <dgm:pt modelId="{BDFC2E2F-EDCA-4929-9BC2-B4735303A90E}">
      <dgm:prSet/>
      <dgm:spPr/>
      <dgm:t>
        <a:bodyPr/>
        <a:lstStyle/>
        <a:p>
          <a:r>
            <a:rPr lang="en-US"/>
            <a:t>Implement solar power array north of APS substation </a:t>
          </a:r>
        </a:p>
      </dgm:t>
    </dgm:pt>
    <dgm:pt modelId="{FFA47012-16EC-4782-8868-F287A87D8B2E}" type="parTrans" cxnId="{026DC2A8-B393-436B-BFCF-C847A0E64BFF}">
      <dgm:prSet/>
      <dgm:spPr/>
      <dgm:t>
        <a:bodyPr/>
        <a:lstStyle/>
        <a:p>
          <a:endParaRPr lang="en-US"/>
        </a:p>
      </dgm:t>
    </dgm:pt>
    <dgm:pt modelId="{BA6BD736-3436-4655-B768-620CBA7C9A00}" type="sibTrans" cxnId="{026DC2A8-B393-436B-BFCF-C847A0E64BFF}">
      <dgm:prSet/>
      <dgm:spPr/>
      <dgm:t>
        <a:bodyPr/>
        <a:lstStyle/>
        <a:p>
          <a:endParaRPr lang="en-US"/>
        </a:p>
      </dgm:t>
    </dgm:pt>
    <dgm:pt modelId="{BF3B7A0E-F700-4F76-ACD4-DC5D80F95B68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Requirements </a:t>
          </a:r>
        </a:p>
      </dgm:t>
    </dgm:pt>
    <dgm:pt modelId="{3E503C53-FF5E-44B3-BE30-F8DB54208498}" type="parTrans" cxnId="{F96442EA-F70F-469A-85C7-9532095FFF4B}">
      <dgm:prSet/>
      <dgm:spPr/>
      <dgm:t>
        <a:bodyPr/>
        <a:lstStyle/>
        <a:p>
          <a:endParaRPr lang="en-US"/>
        </a:p>
      </dgm:t>
    </dgm:pt>
    <dgm:pt modelId="{088D5906-FF4D-4D8B-B1F5-70ADD1112732}" type="sibTrans" cxnId="{F96442EA-F70F-469A-85C7-9532095FFF4B}">
      <dgm:prSet/>
      <dgm:spPr/>
      <dgm:t>
        <a:bodyPr/>
        <a:lstStyle/>
        <a:p>
          <a:endParaRPr lang="en-US"/>
        </a:p>
      </dgm:t>
    </dgm:pt>
    <dgm:pt modelId="{EB44E805-FAF3-4530-81E7-EB83BC216715}">
      <dgm:prSet custT="1"/>
      <dgm:spPr/>
      <dgm:t>
        <a:bodyPr/>
        <a:lstStyle/>
        <a:p>
          <a:r>
            <a:rPr lang="en-US" sz="2400">
              <a:latin typeface="Tw Cen MT Condensed"/>
            </a:rPr>
            <a:t>High electrical usage and cost </a:t>
          </a:r>
        </a:p>
      </dgm:t>
    </dgm:pt>
    <dgm:pt modelId="{7ED8E9B1-98AD-4A49-B7EA-609B2CBD9479}" type="parTrans" cxnId="{84559EF4-9574-4BFF-BFBD-4CD6C008EE14}">
      <dgm:prSet/>
      <dgm:spPr/>
      <dgm:t>
        <a:bodyPr/>
        <a:lstStyle/>
        <a:p>
          <a:endParaRPr lang="en-US"/>
        </a:p>
      </dgm:t>
    </dgm:pt>
    <dgm:pt modelId="{D8A6A24A-A7E9-44DB-84B6-0DC17670D62B}" type="sibTrans" cxnId="{84559EF4-9574-4BFF-BFBD-4CD6C008EE14}">
      <dgm:prSet/>
      <dgm:spPr/>
      <dgm:t>
        <a:bodyPr/>
        <a:lstStyle/>
        <a:p>
          <a:endParaRPr lang="en-US"/>
        </a:p>
      </dgm:t>
    </dgm:pt>
    <dgm:pt modelId="{B675207B-6886-46EA-888D-E5B4E0357626}">
      <dgm:prSet custT="1"/>
      <dgm:spPr/>
      <dgm:t>
        <a:bodyPr/>
        <a:lstStyle/>
        <a:p>
          <a:r>
            <a:rPr lang="en-US" sz="2400">
              <a:latin typeface="Tw Cen MT Condensed"/>
            </a:rPr>
            <a:t>Reduce electrical usage from the grid</a:t>
          </a:r>
          <a:r>
            <a:rPr lang="en-US" sz="2100">
              <a:latin typeface="Tw Cen MT Condensed"/>
            </a:rPr>
            <a:t> </a:t>
          </a:r>
        </a:p>
      </dgm:t>
    </dgm:pt>
    <dgm:pt modelId="{30B75481-B0D6-476B-8681-EB9FEFEE38ED}" type="parTrans" cxnId="{475C8436-2B1F-4EB2-971A-0AE4A93EBAF1}">
      <dgm:prSet/>
      <dgm:spPr/>
      <dgm:t>
        <a:bodyPr/>
        <a:lstStyle/>
        <a:p>
          <a:endParaRPr lang="en-US"/>
        </a:p>
      </dgm:t>
    </dgm:pt>
    <dgm:pt modelId="{3A6CC34A-0443-413B-A6AC-8423B76FB42C}" type="sibTrans" cxnId="{475C8436-2B1F-4EB2-971A-0AE4A93EBAF1}">
      <dgm:prSet/>
      <dgm:spPr/>
      <dgm:t>
        <a:bodyPr/>
        <a:lstStyle/>
        <a:p>
          <a:endParaRPr lang="en-US"/>
        </a:p>
      </dgm:t>
    </dgm:pt>
    <dgm:pt modelId="{DC35AEEB-FE13-47AE-B65D-CEA8D24B5B00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Solution</a:t>
          </a:r>
        </a:p>
      </dgm:t>
    </dgm:pt>
    <dgm:pt modelId="{94FC6333-3447-49F3-9801-FBCA6D9D6D6A}" type="parTrans" cxnId="{1E1A0DDF-4BC5-4EE6-8265-CDF596C4C167}">
      <dgm:prSet/>
      <dgm:spPr/>
      <dgm:t>
        <a:bodyPr/>
        <a:lstStyle/>
        <a:p>
          <a:endParaRPr lang="en-US"/>
        </a:p>
      </dgm:t>
    </dgm:pt>
    <dgm:pt modelId="{FF901658-F6F8-45F2-80FA-2B7301024B89}" type="sibTrans" cxnId="{1E1A0DDF-4BC5-4EE6-8265-CDF596C4C167}">
      <dgm:prSet/>
      <dgm:spPr/>
      <dgm:t>
        <a:bodyPr/>
        <a:lstStyle/>
        <a:p>
          <a:endParaRPr lang="en-US"/>
        </a:p>
      </dgm:t>
    </dgm:pt>
    <dgm:pt modelId="{4A61EB37-B9C8-4581-A862-60BD63AE2D01}">
      <dgm:prSet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en-US">
              <a:solidFill>
                <a:schemeClr val="bg1"/>
              </a:solidFill>
              <a:latin typeface="Tw Cen MT Condensed"/>
            </a:rPr>
            <a:t>Options</a:t>
          </a:r>
        </a:p>
      </dgm:t>
    </dgm:pt>
    <dgm:pt modelId="{7F0457B9-BFF0-4A2F-8F98-B00BCE94D10F}" type="parTrans" cxnId="{0F08F2E5-E67B-4958-AA1A-C4C11E34D1E1}">
      <dgm:prSet/>
      <dgm:spPr/>
      <dgm:t>
        <a:bodyPr/>
        <a:lstStyle/>
        <a:p>
          <a:endParaRPr lang="en-US"/>
        </a:p>
      </dgm:t>
    </dgm:pt>
    <dgm:pt modelId="{8B9C760A-1145-48A4-8029-86049ED7C4FD}" type="sibTrans" cxnId="{0F08F2E5-E67B-4958-AA1A-C4C11E34D1E1}">
      <dgm:prSet/>
      <dgm:spPr/>
      <dgm:t>
        <a:bodyPr/>
        <a:lstStyle/>
        <a:p>
          <a:endParaRPr lang="en-US"/>
        </a:p>
      </dgm:t>
    </dgm:pt>
    <dgm:pt modelId="{43F07A42-94D7-4D9A-9DB0-07AF4469E783}">
      <dgm:prSet custT="1"/>
      <dgm:spPr/>
      <dgm:t>
        <a:bodyPr/>
        <a:lstStyle/>
        <a:p>
          <a:r>
            <a:rPr lang="en-US" sz="2400">
              <a:latin typeface="Tw Cen MT Condensed"/>
            </a:rPr>
            <a:t>Continue to pull power from the APS grid</a:t>
          </a:r>
        </a:p>
      </dgm:t>
    </dgm:pt>
    <dgm:pt modelId="{FB0929F2-B30E-451F-93BC-3268D204E3A4}" type="parTrans" cxnId="{73A983AA-6C4C-4E12-8BEC-9A5BB4BE37EF}">
      <dgm:prSet/>
      <dgm:spPr/>
      <dgm:t>
        <a:bodyPr/>
        <a:lstStyle/>
        <a:p>
          <a:endParaRPr lang="en-US"/>
        </a:p>
      </dgm:t>
    </dgm:pt>
    <dgm:pt modelId="{EA497A53-E96C-4CAB-8398-5BA54AFAE8FE}" type="sibTrans" cxnId="{73A983AA-6C4C-4E12-8BEC-9A5BB4BE37EF}">
      <dgm:prSet/>
      <dgm:spPr/>
      <dgm:t>
        <a:bodyPr/>
        <a:lstStyle/>
        <a:p>
          <a:endParaRPr lang="en-US"/>
        </a:p>
      </dgm:t>
    </dgm:pt>
    <dgm:pt modelId="{4B1ACACC-43CE-406C-89DC-F5255128F016}">
      <dgm:prSet custT="1"/>
      <dgm:spPr/>
      <dgm:t>
        <a:bodyPr/>
        <a:lstStyle/>
        <a:p>
          <a:r>
            <a:rPr lang="en-US" sz="2400">
              <a:latin typeface="Tw Cen MT Condensed"/>
            </a:rPr>
            <a:t>Implement solar power array</a:t>
          </a:r>
        </a:p>
      </dgm:t>
    </dgm:pt>
    <dgm:pt modelId="{B2B3DE8D-84DB-4A31-8CE3-D1AA5E6C7D94}" type="parTrans" cxnId="{81C11B02-BB17-4F40-BCE8-B774E1FB1136}">
      <dgm:prSet/>
      <dgm:spPr/>
      <dgm:t>
        <a:bodyPr/>
        <a:lstStyle/>
        <a:p>
          <a:endParaRPr lang="en-US"/>
        </a:p>
      </dgm:t>
    </dgm:pt>
    <dgm:pt modelId="{BFACFE30-4B2A-4BFE-BC34-A4D0399FD70D}" type="sibTrans" cxnId="{81C11B02-BB17-4F40-BCE8-B774E1FB1136}">
      <dgm:prSet/>
      <dgm:spPr/>
      <dgm:t>
        <a:bodyPr/>
        <a:lstStyle/>
        <a:p>
          <a:endParaRPr lang="en-US"/>
        </a:p>
      </dgm:t>
    </dgm:pt>
    <dgm:pt modelId="{1A56FBC1-3656-4988-8B37-0F46089BEE49}" type="pres">
      <dgm:prSet presAssocID="{EFABC331-E64D-46FC-A03A-6D2D2E90B959}" presName="linear" presStyleCnt="0">
        <dgm:presLayoutVars>
          <dgm:animLvl val="lvl"/>
          <dgm:resizeHandles val="exact"/>
        </dgm:presLayoutVars>
      </dgm:prSet>
      <dgm:spPr/>
    </dgm:pt>
    <dgm:pt modelId="{9870298E-4478-4B86-BA3C-7F8BC62B97AD}" type="pres">
      <dgm:prSet presAssocID="{4ACBE506-8A2A-4719-8CB2-F38DA1EB35CE}" presName="parentText" presStyleLbl="node1" presStyleIdx="0" presStyleCnt="4" custScaleY="83917">
        <dgm:presLayoutVars>
          <dgm:chMax val="0"/>
          <dgm:bulletEnabled val="1"/>
        </dgm:presLayoutVars>
      </dgm:prSet>
      <dgm:spPr/>
    </dgm:pt>
    <dgm:pt modelId="{A7667D33-76A8-4CF3-8D11-896C7C7CAD3F}" type="pres">
      <dgm:prSet presAssocID="{4ACBE506-8A2A-4719-8CB2-F38DA1EB35CE}" presName="childText" presStyleLbl="revTx" presStyleIdx="0" presStyleCnt="4">
        <dgm:presLayoutVars>
          <dgm:bulletEnabled val="1"/>
        </dgm:presLayoutVars>
      </dgm:prSet>
      <dgm:spPr/>
    </dgm:pt>
    <dgm:pt modelId="{765207B3-167F-4FAB-8D5A-631D4951381B}" type="pres">
      <dgm:prSet presAssocID="{BF3B7A0E-F700-4F76-ACD4-DC5D80F95B68}" presName="parentText" presStyleLbl="node1" presStyleIdx="1" presStyleCnt="4" custScaleY="88502">
        <dgm:presLayoutVars>
          <dgm:chMax val="0"/>
          <dgm:bulletEnabled val="1"/>
        </dgm:presLayoutVars>
      </dgm:prSet>
      <dgm:spPr/>
    </dgm:pt>
    <dgm:pt modelId="{AE2156A9-5F89-4478-B350-F91BBA37E8BF}" type="pres">
      <dgm:prSet presAssocID="{BF3B7A0E-F700-4F76-ACD4-DC5D80F95B68}" presName="childText" presStyleLbl="revTx" presStyleIdx="1" presStyleCnt="4">
        <dgm:presLayoutVars>
          <dgm:bulletEnabled val="1"/>
        </dgm:presLayoutVars>
      </dgm:prSet>
      <dgm:spPr/>
    </dgm:pt>
    <dgm:pt modelId="{7BB79511-C3BF-43D1-BF61-DAD68AA02475}" type="pres">
      <dgm:prSet presAssocID="{4A61EB37-B9C8-4581-A862-60BD63AE2D01}" presName="parentText" presStyleLbl="node1" presStyleIdx="2" presStyleCnt="4" custScaleY="86314">
        <dgm:presLayoutVars>
          <dgm:chMax val="0"/>
          <dgm:bulletEnabled val="1"/>
        </dgm:presLayoutVars>
      </dgm:prSet>
      <dgm:spPr/>
    </dgm:pt>
    <dgm:pt modelId="{3963987D-2E0E-4B81-98B6-8F8C7D3CC808}" type="pres">
      <dgm:prSet presAssocID="{4A61EB37-B9C8-4581-A862-60BD63AE2D01}" presName="childText" presStyleLbl="revTx" presStyleIdx="2" presStyleCnt="4">
        <dgm:presLayoutVars>
          <dgm:bulletEnabled val="1"/>
        </dgm:presLayoutVars>
      </dgm:prSet>
      <dgm:spPr/>
    </dgm:pt>
    <dgm:pt modelId="{0980FD2A-D211-44B6-92E0-FDACEFAB80BB}" type="pres">
      <dgm:prSet presAssocID="{DC35AEEB-FE13-47AE-B65D-CEA8D24B5B00}" presName="parentText" presStyleLbl="node1" presStyleIdx="3" presStyleCnt="4" custScaleY="81012">
        <dgm:presLayoutVars>
          <dgm:chMax val="0"/>
          <dgm:bulletEnabled val="1"/>
        </dgm:presLayoutVars>
      </dgm:prSet>
      <dgm:spPr/>
    </dgm:pt>
    <dgm:pt modelId="{8A642807-B8D7-44B2-8209-4DDE0A60B88C}" type="pres">
      <dgm:prSet presAssocID="{DC35AEEB-FE13-47AE-B65D-CEA8D24B5B00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81C11B02-BB17-4F40-BCE8-B774E1FB1136}" srcId="{4A61EB37-B9C8-4581-A862-60BD63AE2D01}" destId="{4B1ACACC-43CE-406C-89DC-F5255128F016}" srcOrd="1" destOrd="0" parTransId="{B2B3DE8D-84DB-4A31-8CE3-D1AA5E6C7D94}" sibTransId="{BFACFE30-4B2A-4BFE-BC34-A4D0399FD70D}"/>
    <dgm:cxn modelId="{027EFA22-C324-4AD8-91A2-2464C148CE78}" type="presOf" srcId="{EB44E805-FAF3-4530-81E7-EB83BC216715}" destId="{A7667D33-76A8-4CF3-8D11-896C7C7CAD3F}" srcOrd="0" destOrd="0" presId="urn:microsoft.com/office/officeart/2005/8/layout/vList2"/>
    <dgm:cxn modelId="{01AFE72F-BCDE-4C84-A994-12C30F1C8C5A}" type="presOf" srcId="{4A61EB37-B9C8-4581-A862-60BD63AE2D01}" destId="{7BB79511-C3BF-43D1-BF61-DAD68AA02475}" srcOrd="0" destOrd="0" presId="urn:microsoft.com/office/officeart/2005/8/layout/vList2"/>
    <dgm:cxn modelId="{475C8436-2B1F-4EB2-971A-0AE4A93EBAF1}" srcId="{BF3B7A0E-F700-4F76-ACD4-DC5D80F95B68}" destId="{B675207B-6886-46EA-888D-E5B4E0357626}" srcOrd="0" destOrd="0" parTransId="{30B75481-B0D6-476B-8681-EB9FEFEE38ED}" sibTransId="{3A6CC34A-0443-413B-A6AC-8423B76FB42C}"/>
    <dgm:cxn modelId="{0E1A7A44-3664-4097-A5DC-A17917456C76}" type="presOf" srcId="{B675207B-6886-46EA-888D-E5B4E0357626}" destId="{AE2156A9-5F89-4478-B350-F91BBA37E8BF}" srcOrd="0" destOrd="0" presId="urn:microsoft.com/office/officeart/2005/8/layout/vList2"/>
    <dgm:cxn modelId="{1CC1B04E-0A00-49DB-9BF9-89D2EC346982}" type="presOf" srcId="{EFABC331-E64D-46FC-A03A-6D2D2E90B959}" destId="{1A56FBC1-3656-4988-8B37-0F46089BEE49}" srcOrd="0" destOrd="0" presId="urn:microsoft.com/office/officeart/2005/8/layout/vList2"/>
    <dgm:cxn modelId="{5B15BF4F-1BD7-4BE9-A96E-B9960900D83E}" srcId="{EFABC331-E64D-46FC-A03A-6D2D2E90B959}" destId="{4ACBE506-8A2A-4719-8CB2-F38DA1EB35CE}" srcOrd="0" destOrd="0" parTransId="{320F1ACA-F2AC-45F9-9C72-9915E87F70A3}" sibTransId="{45A2E7CE-0DB5-48C5-ACC5-65BDF89F1D97}"/>
    <dgm:cxn modelId="{B50C737E-DF96-4557-82A3-BCD1F11E9D44}" type="presOf" srcId="{4ACBE506-8A2A-4719-8CB2-F38DA1EB35CE}" destId="{9870298E-4478-4B86-BA3C-7F8BC62B97AD}" srcOrd="0" destOrd="0" presId="urn:microsoft.com/office/officeart/2005/8/layout/vList2"/>
    <dgm:cxn modelId="{9ECD4589-77D4-4BD7-AF20-54F84358BC33}" type="presOf" srcId="{4B1ACACC-43CE-406C-89DC-F5255128F016}" destId="{3963987D-2E0E-4B81-98B6-8F8C7D3CC808}" srcOrd="0" destOrd="1" presId="urn:microsoft.com/office/officeart/2005/8/layout/vList2"/>
    <dgm:cxn modelId="{026DC2A8-B393-436B-BFCF-C847A0E64BFF}" srcId="{DC35AEEB-FE13-47AE-B65D-CEA8D24B5B00}" destId="{BDFC2E2F-EDCA-4929-9BC2-B4735303A90E}" srcOrd="0" destOrd="0" parTransId="{FFA47012-16EC-4782-8868-F287A87D8B2E}" sibTransId="{BA6BD736-3436-4655-B768-620CBA7C9A00}"/>
    <dgm:cxn modelId="{73A983AA-6C4C-4E12-8BEC-9A5BB4BE37EF}" srcId="{4A61EB37-B9C8-4581-A862-60BD63AE2D01}" destId="{43F07A42-94D7-4D9A-9DB0-07AF4469E783}" srcOrd="0" destOrd="0" parTransId="{FB0929F2-B30E-451F-93BC-3268D204E3A4}" sibTransId="{EA497A53-E96C-4CAB-8398-5BA54AFAE8FE}"/>
    <dgm:cxn modelId="{3AF7CFB9-0552-4116-B98B-B38F7912E142}" type="presOf" srcId="{DC35AEEB-FE13-47AE-B65D-CEA8D24B5B00}" destId="{0980FD2A-D211-44B6-92E0-FDACEFAB80BB}" srcOrd="0" destOrd="0" presId="urn:microsoft.com/office/officeart/2005/8/layout/vList2"/>
    <dgm:cxn modelId="{DC4ECDC5-5287-4CB1-A662-FAB94375C287}" type="presOf" srcId="{BDFC2E2F-EDCA-4929-9BC2-B4735303A90E}" destId="{8A642807-B8D7-44B2-8209-4DDE0A60B88C}" srcOrd="0" destOrd="0" presId="urn:microsoft.com/office/officeart/2005/8/layout/vList2"/>
    <dgm:cxn modelId="{299BE3CD-423D-4F70-80E6-B3F08722328E}" type="presOf" srcId="{BF3B7A0E-F700-4F76-ACD4-DC5D80F95B68}" destId="{765207B3-167F-4FAB-8D5A-631D4951381B}" srcOrd="0" destOrd="0" presId="urn:microsoft.com/office/officeart/2005/8/layout/vList2"/>
    <dgm:cxn modelId="{551920D6-2913-4161-9B31-38D9D40F3575}" type="presOf" srcId="{43F07A42-94D7-4D9A-9DB0-07AF4469E783}" destId="{3963987D-2E0E-4B81-98B6-8F8C7D3CC808}" srcOrd="0" destOrd="0" presId="urn:microsoft.com/office/officeart/2005/8/layout/vList2"/>
    <dgm:cxn modelId="{1E1A0DDF-4BC5-4EE6-8265-CDF596C4C167}" srcId="{EFABC331-E64D-46FC-A03A-6D2D2E90B959}" destId="{DC35AEEB-FE13-47AE-B65D-CEA8D24B5B00}" srcOrd="3" destOrd="0" parTransId="{94FC6333-3447-49F3-9801-FBCA6D9D6D6A}" sibTransId="{FF901658-F6F8-45F2-80FA-2B7301024B89}"/>
    <dgm:cxn modelId="{0F08F2E5-E67B-4958-AA1A-C4C11E34D1E1}" srcId="{EFABC331-E64D-46FC-A03A-6D2D2E90B959}" destId="{4A61EB37-B9C8-4581-A862-60BD63AE2D01}" srcOrd="2" destOrd="0" parTransId="{7F0457B9-BFF0-4A2F-8F98-B00BCE94D10F}" sibTransId="{8B9C760A-1145-48A4-8029-86049ED7C4FD}"/>
    <dgm:cxn modelId="{F96442EA-F70F-469A-85C7-9532095FFF4B}" srcId="{EFABC331-E64D-46FC-A03A-6D2D2E90B959}" destId="{BF3B7A0E-F700-4F76-ACD4-DC5D80F95B68}" srcOrd="1" destOrd="0" parTransId="{3E503C53-FF5E-44B3-BE30-F8DB54208498}" sibTransId="{088D5906-FF4D-4D8B-B1F5-70ADD1112732}"/>
    <dgm:cxn modelId="{84559EF4-9574-4BFF-BFBD-4CD6C008EE14}" srcId="{4ACBE506-8A2A-4719-8CB2-F38DA1EB35CE}" destId="{EB44E805-FAF3-4530-81E7-EB83BC216715}" srcOrd="0" destOrd="0" parTransId="{7ED8E9B1-98AD-4A49-B7EA-609B2CBD9479}" sibTransId="{D8A6A24A-A7E9-44DB-84B6-0DC17670D62B}"/>
    <dgm:cxn modelId="{C86E8943-A2AC-4C83-8214-5808FE522197}" type="presParOf" srcId="{1A56FBC1-3656-4988-8B37-0F46089BEE49}" destId="{9870298E-4478-4B86-BA3C-7F8BC62B97AD}" srcOrd="0" destOrd="0" presId="urn:microsoft.com/office/officeart/2005/8/layout/vList2"/>
    <dgm:cxn modelId="{E6CD76D1-F466-4C84-BD0B-0F854E8AC66A}" type="presParOf" srcId="{1A56FBC1-3656-4988-8B37-0F46089BEE49}" destId="{A7667D33-76A8-4CF3-8D11-896C7C7CAD3F}" srcOrd="1" destOrd="0" presId="urn:microsoft.com/office/officeart/2005/8/layout/vList2"/>
    <dgm:cxn modelId="{430D752D-3CA0-4008-A620-C3F2683CC01C}" type="presParOf" srcId="{1A56FBC1-3656-4988-8B37-0F46089BEE49}" destId="{765207B3-167F-4FAB-8D5A-631D4951381B}" srcOrd="2" destOrd="0" presId="urn:microsoft.com/office/officeart/2005/8/layout/vList2"/>
    <dgm:cxn modelId="{25049612-0573-440D-B1D8-587091E7DACA}" type="presParOf" srcId="{1A56FBC1-3656-4988-8B37-0F46089BEE49}" destId="{AE2156A9-5F89-4478-B350-F91BBA37E8BF}" srcOrd="3" destOrd="0" presId="urn:microsoft.com/office/officeart/2005/8/layout/vList2"/>
    <dgm:cxn modelId="{6C79DA49-7CCF-4B23-8C5B-0B5B0DB609AD}" type="presParOf" srcId="{1A56FBC1-3656-4988-8B37-0F46089BEE49}" destId="{7BB79511-C3BF-43D1-BF61-DAD68AA02475}" srcOrd="4" destOrd="0" presId="urn:microsoft.com/office/officeart/2005/8/layout/vList2"/>
    <dgm:cxn modelId="{E16782FF-D771-434F-A952-AC2026A51ACC}" type="presParOf" srcId="{1A56FBC1-3656-4988-8B37-0F46089BEE49}" destId="{3963987D-2E0E-4B81-98B6-8F8C7D3CC808}" srcOrd="5" destOrd="0" presId="urn:microsoft.com/office/officeart/2005/8/layout/vList2"/>
    <dgm:cxn modelId="{04F57246-A24B-45F9-AB52-66673275F92B}" type="presParOf" srcId="{1A56FBC1-3656-4988-8B37-0F46089BEE49}" destId="{0980FD2A-D211-44B6-92E0-FDACEFAB80BB}" srcOrd="6" destOrd="0" presId="urn:microsoft.com/office/officeart/2005/8/layout/vList2"/>
    <dgm:cxn modelId="{A3894F46-5628-4727-B0BC-0F5E4CE3000D}" type="presParOf" srcId="{1A56FBC1-3656-4988-8B37-0F46089BEE49}" destId="{8A642807-B8D7-44B2-8209-4DDE0A60B88C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6A8461-7CDD-498E-BB92-FA856C35AC7E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712D24-C024-4963-83EF-D0D2F49ECDEB}">
      <dgm:prSet/>
      <dgm:spPr/>
      <dgm:t>
        <a:bodyPr/>
        <a:lstStyle/>
        <a:p>
          <a:r>
            <a:rPr lang="en-US"/>
            <a:t>Influent Pump Station</a:t>
          </a:r>
          <a:endParaRPr lang="en-US">
            <a:latin typeface="Tw Cen MT Condensed"/>
          </a:endParaRPr>
        </a:p>
      </dgm:t>
    </dgm:pt>
    <dgm:pt modelId="{1B149843-67A3-4702-A7F8-BF677161761B}" type="parTrans" cxnId="{1D4B42FD-9859-4CA2-9D23-066361F8F7D8}">
      <dgm:prSet/>
      <dgm:spPr/>
      <dgm:t>
        <a:bodyPr/>
        <a:lstStyle/>
        <a:p>
          <a:endParaRPr lang="en-US"/>
        </a:p>
      </dgm:t>
    </dgm:pt>
    <dgm:pt modelId="{B083FFF5-0B26-496B-820B-94BAE4F57D7E}" type="sibTrans" cxnId="{1D4B42FD-9859-4CA2-9D23-066361F8F7D8}">
      <dgm:prSet/>
      <dgm:spPr/>
      <dgm:t>
        <a:bodyPr/>
        <a:lstStyle/>
        <a:p>
          <a:endParaRPr lang="en-US"/>
        </a:p>
      </dgm:t>
    </dgm:pt>
    <dgm:pt modelId="{BA5C2759-CC22-460C-A208-910A65F73D7C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Eddy12-Inch Heavy Duty Slurry Pumps</a:t>
          </a:r>
        </a:p>
      </dgm:t>
    </dgm:pt>
    <dgm:pt modelId="{B9D8E9F9-AEAC-4D0E-9224-896A7D4424B2}" type="parTrans" cxnId="{D8438D67-EE60-4410-A786-3DA6641A00F1}">
      <dgm:prSet/>
      <dgm:spPr/>
      <dgm:t>
        <a:bodyPr/>
        <a:lstStyle/>
        <a:p>
          <a:endParaRPr lang="en-US"/>
        </a:p>
      </dgm:t>
    </dgm:pt>
    <dgm:pt modelId="{E91B8C1E-813F-43CC-BFD8-CCB7068C6B6C}" type="sibTrans" cxnId="{D8438D67-EE60-4410-A786-3DA6641A00F1}">
      <dgm:prSet/>
      <dgm:spPr/>
      <dgm:t>
        <a:bodyPr/>
        <a:lstStyle/>
        <a:p>
          <a:endParaRPr lang="en-US"/>
        </a:p>
      </dgm:t>
    </dgm:pt>
    <dgm:pt modelId="{649ADC53-7F5E-4379-BAE3-71EF47B736BE}">
      <dgm:prSet/>
      <dgm:spPr/>
      <dgm:t>
        <a:bodyPr/>
        <a:lstStyle/>
        <a:p>
          <a:r>
            <a:rPr lang="en-US"/>
            <a:t>Headworks</a:t>
          </a:r>
        </a:p>
      </dgm:t>
    </dgm:pt>
    <dgm:pt modelId="{B87593C7-51FD-4C27-9848-B1ADFD47B66B}" type="parTrans" cxnId="{4D6CB970-1A40-46DA-964B-7955F6156E4B}">
      <dgm:prSet/>
      <dgm:spPr/>
      <dgm:t>
        <a:bodyPr/>
        <a:lstStyle/>
        <a:p>
          <a:endParaRPr lang="en-US"/>
        </a:p>
      </dgm:t>
    </dgm:pt>
    <dgm:pt modelId="{DDE1CFFA-8FA8-4C33-A333-0945DB4FB240}" type="sibTrans" cxnId="{4D6CB970-1A40-46DA-964B-7955F6156E4B}">
      <dgm:prSet/>
      <dgm:spPr/>
      <dgm:t>
        <a:bodyPr/>
        <a:lstStyle/>
        <a:p>
          <a:endParaRPr lang="en-US"/>
        </a:p>
      </dgm:t>
    </dgm:pt>
    <dgm:pt modelId="{8D8B6883-E332-4B50-9433-834536580655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err="1"/>
            <a:t>EscaMax</a:t>
          </a:r>
          <a:r>
            <a:rPr lang="en-US"/>
            <a:t> Perforated Bar Screen</a:t>
          </a:r>
        </a:p>
      </dgm:t>
    </dgm:pt>
    <dgm:pt modelId="{88E6F2E0-4D9A-442E-BB42-384F3647836A}" type="parTrans" cxnId="{A251BE2F-0E4B-4CAC-AFB1-1C31BAF0CF5B}">
      <dgm:prSet/>
      <dgm:spPr/>
      <dgm:t>
        <a:bodyPr/>
        <a:lstStyle/>
        <a:p>
          <a:endParaRPr lang="en-US"/>
        </a:p>
      </dgm:t>
    </dgm:pt>
    <dgm:pt modelId="{26996C28-894B-4869-A5B3-D7900D2D93CE}" type="sibTrans" cxnId="{A251BE2F-0E4B-4CAC-AFB1-1C31BAF0CF5B}">
      <dgm:prSet/>
      <dgm:spPr/>
      <dgm:t>
        <a:bodyPr/>
        <a:lstStyle/>
        <a:p>
          <a:endParaRPr lang="en-US"/>
        </a:p>
      </dgm:t>
    </dgm:pt>
    <dgm:pt modelId="{5086B62B-060E-479C-901B-56FE5D5312BA}">
      <dgm:prSet/>
      <dgm:spPr/>
      <dgm:t>
        <a:bodyPr/>
        <a:lstStyle/>
        <a:p>
          <a:r>
            <a:rPr lang="en-US"/>
            <a:t>Grit Removal</a:t>
          </a:r>
        </a:p>
      </dgm:t>
    </dgm:pt>
    <dgm:pt modelId="{87546009-D0F0-44A1-BA46-3CE6DFCA1382}" type="parTrans" cxnId="{9B990AAB-69B8-4118-8008-974C02EC601B}">
      <dgm:prSet/>
      <dgm:spPr/>
      <dgm:t>
        <a:bodyPr/>
        <a:lstStyle/>
        <a:p>
          <a:endParaRPr lang="en-US"/>
        </a:p>
      </dgm:t>
    </dgm:pt>
    <dgm:pt modelId="{187D195A-FFE6-4306-9641-48D77E404AED}" type="sibTrans" cxnId="{9B990AAB-69B8-4118-8008-974C02EC601B}">
      <dgm:prSet/>
      <dgm:spPr/>
      <dgm:t>
        <a:bodyPr/>
        <a:lstStyle/>
        <a:p>
          <a:endParaRPr lang="en-US"/>
        </a:p>
      </dgm:t>
    </dgm:pt>
    <dgm:pt modelId="{B150C627-0CE1-4423-9906-22AEE2D8C217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err="1"/>
            <a:t>Hubber</a:t>
          </a:r>
          <a:r>
            <a:rPr lang="en-US"/>
            <a:t> Technology Vortex Grit Chamber</a:t>
          </a:r>
        </a:p>
      </dgm:t>
    </dgm:pt>
    <dgm:pt modelId="{5593C1D9-4A39-4935-BAD9-61F3BFC4B090}" type="parTrans" cxnId="{9E511C29-3B0F-473F-B93A-DF963152E69E}">
      <dgm:prSet/>
      <dgm:spPr/>
      <dgm:t>
        <a:bodyPr/>
        <a:lstStyle/>
        <a:p>
          <a:endParaRPr lang="en-US"/>
        </a:p>
      </dgm:t>
    </dgm:pt>
    <dgm:pt modelId="{D3734904-638F-429A-A50E-38ABD7B7818E}" type="sibTrans" cxnId="{9E511C29-3B0F-473F-B93A-DF963152E69E}">
      <dgm:prSet/>
      <dgm:spPr/>
      <dgm:t>
        <a:bodyPr/>
        <a:lstStyle/>
        <a:p>
          <a:endParaRPr lang="en-US"/>
        </a:p>
      </dgm:t>
    </dgm:pt>
    <dgm:pt modelId="{8674CC55-0E09-42A5-8C8E-7B505092D96F}">
      <dgm:prSet/>
      <dgm:spPr/>
      <dgm:t>
        <a:bodyPr/>
        <a:lstStyle/>
        <a:p>
          <a:r>
            <a:rPr lang="en-US"/>
            <a:t>Primary Clarification to Tertiary Treatment </a:t>
          </a:r>
        </a:p>
      </dgm:t>
    </dgm:pt>
    <dgm:pt modelId="{A313035A-CA92-4835-B978-373079CADAED}" type="parTrans" cxnId="{191DAFB2-93CA-4B39-8116-3B1E4F725C17}">
      <dgm:prSet/>
      <dgm:spPr/>
      <dgm:t>
        <a:bodyPr/>
        <a:lstStyle/>
        <a:p>
          <a:endParaRPr lang="en-US"/>
        </a:p>
      </dgm:t>
    </dgm:pt>
    <dgm:pt modelId="{07F179E6-1590-4763-9077-8A17A0967CBC}" type="sibTrans" cxnId="{191DAFB2-93CA-4B39-8116-3B1E4F725C17}">
      <dgm:prSet/>
      <dgm:spPr/>
      <dgm:t>
        <a:bodyPr/>
        <a:lstStyle/>
        <a:p>
          <a:endParaRPr lang="en-US"/>
        </a:p>
      </dgm:t>
    </dgm:pt>
    <dgm:pt modelId="{83F88809-E95C-41A7-960E-191CEB022E1C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Duplicate Existing Systems</a:t>
          </a:r>
        </a:p>
      </dgm:t>
    </dgm:pt>
    <dgm:pt modelId="{0EBE9619-9C13-452A-BB05-B9031898E0FF}" type="parTrans" cxnId="{879618AD-C9BF-4B02-AADC-EFF42A84588A}">
      <dgm:prSet/>
      <dgm:spPr/>
      <dgm:t>
        <a:bodyPr/>
        <a:lstStyle/>
        <a:p>
          <a:endParaRPr lang="en-US"/>
        </a:p>
      </dgm:t>
    </dgm:pt>
    <dgm:pt modelId="{073DDD57-2F09-46C5-B8B6-1167F32EACE5}" type="sibTrans" cxnId="{879618AD-C9BF-4B02-AADC-EFF42A84588A}">
      <dgm:prSet/>
      <dgm:spPr/>
      <dgm:t>
        <a:bodyPr/>
        <a:lstStyle/>
        <a:p>
          <a:endParaRPr lang="en-US"/>
        </a:p>
      </dgm:t>
    </dgm:pt>
    <dgm:pt modelId="{C38F27BB-C0E8-4073-8513-833DD097C08A}">
      <dgm:prSet/>
      <dgm:spPr/>
      <dgm:t>
        <a:bodyPr/>
        <a:lstStyle/>
        <a:p>
          <a:r>
            <a:rPr lang="en-US"/>
            <a:t>Disinfection and Water Quality</a:t>
          </a:r>
        </a:p>
      </dgm:t>
    </dgm:pt>
    <dgm:pt modelId="{259C18FE-454F-435F-968C-7D2052C637F0}" type="parTrans" cxnId="{51E78D18-F1D0-447D-A97C-7C4D947E7320}">
      <dgm:prSet/>
      <dgm:spPr/>
      <dgm:t>
        <a:bodyPr/>
        <a:lstStyle/>
        <a:p>
          <a:endParaRPr lang="en-US"/>
        </a:p>
      </dgm:t>
    </dgm:pt>
    <dgm:pt modelId="{2CEA2EC5-D5C2-48DF-9794-FD36D10E2180}" type="sibTrans" cxnId="{51E78D18-F1D0-447D-A97C-7C4D947E7320}">
      <dgm:prSet/>
      <dgm:spPr/>
      <dgm:t>
        <a:bodyPr/>
        <a:lstStyle/>
        <a:p>
          <a:endParaRPr lang="en-US"/>
        </a:p>
      </dgm:t>
    </dgm:pt>
    <dgm:pt modelId="{B31FF736-AE63-49B3-881E-DAE14F482367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RO Desalination </a:t>
          </a:r>
        </a:p>
      </dgm:t>
    </dgm:pt>
    <dgm:pt modelId="{3D4DFCCF-AA81-4083-B3C4-4A352BAC36BC}" type="parTrans" cxnId="{F62877BA-C7DE-46C7-A3C6-0F6C72E163A5}">
      <dgm:prSet/>
      <dgm:spPr/>
      <dgm:t>
        <a:bodyPr/>
        <a:lstStyle/>
        <a:p>
          <a:endParaRPr lang="en-US"/>
        </a:p>
      </dgm:t>
    </dgm:pt>
    <dgm:pt modelId="{7E33006D-700C-48FB-8D71-21C2B3CF8A7D}" type="sibTrans" cxnId="{F62877BA-C7DE-46C7-A3C6-0F6C72E163A5}">
      <dgm:prSet/>
      <dgm:spPr/>
      <dgm:t>
        <a:bodyPr/>
        <a:lstStyle/>
        <a:p>
          <a:endParaRPr lang="en-US"/>
        </a:p>
      </dgm:t>
    </dgm:pt>
    <dgm:pt modelId="{72C4A22A-97F7-421A-BFFA-765D0C073D6A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Trojan UV Signa Disinfection </a:t>
          </a:r>
        </a:p>
      </dgm:t>
    </dgm:pt>
    <dgm:pt modelId="{F9CB5B06-F52C-4F35-8DDD-08BE24183266}" type="parTrans" cxnId="{2FF4F1A1-7CAC-4D5C-84F7-D3DAD40C37FF}">
      <dgm:prSet/>
      <dgm:spPr/>
      <dgm:t>
        <a:bodyPr/>
        <a:lstStyle/>
        <a:p>
          <a:endParaRPr lang="en-US"/>
        </a:p>
      </dgm:t>
    </dgm:pt>
    <dgm:pt modelId="{AF430347-DD28-4BEE-8F79-8A4A8AC0C98D}" type="sibTrans" cxnId="{2FF4F1A1-7CAC-4D5C-84F7-D3DAD40C37FF}">
      <dgm:prSet/>
      <dgm:spPr/>
      <dgm:t>
        <a:bodyPr/>
        <a:lstStyle/>
        <a:p>
          <a:endParaRPr lang="en-US"/>
        </a:p>
      </dgm:t>
    </dgm:pt>
    <dgm:pt modelId="{CEB6A503-C200-4773-9CE7-F4606DF86230}">
      <dgm:prSet/>
      <dgm:spPr/>
      <dgm:t>
        <a:bodyPr/>
        <a:lstStyle/>
        <a:p>
          <a:r>
            <a:rPr lang="en-US"/>
            <a:t>Solar Panel Array</a:t>
          </a:r>
        </a:p>
      </dgm:t>
    </dgm:pt>
    <dgm:pt modelId="{BCA233D3-2DFC-474A-B9AF-FABDF7352261}" type="parTrans" cxnId="{92D39132-9648-4C1C-9CA0-5B0C61EEA6E2}">
      <dgm:prSet/>
      <dgm:spPr/>
      <dgm:t>
        <a:bodyPr/>
        <a:lstStyle/>
        <a:p>
          <a:endParaRPr lang="en-US"/>
        </a:p>
      </dgm:t>
    </dgm:pt>
    <dgm:pt modelId="{7016421C-EF39-4C0E-80B8-91F832CC6A8C}" type="sibTrans" cxnId="{92D39132-9648-4C1C-9CA0-5B0C61EEA6E2}">
      <dgm:prSet/>
      <dgm:spPr/>
      <dgm:t>
        <a:bodyPr/>
        <a:lstStyle/>
        <a:p>
          <a:endParaRPr lang="en-US"/>
        </a:p>
      </dgm:t>
    </dgm:pt>
    <dgm:pt modelId="{71FFF840-B307-418D-8B1D-E794DCDCB53C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400W Panels</a:t>
          </a:r>
        </a:p>
      </dgm:t>
    </dgm:pt>
    <dgm:pt modelId="{52C3C39B-3129-4CBA-B02B-401604D286AF}" type="parTrans" cxnId="{4C3D4868-C190-4414-9E80-59D594BE104B}">
      <dgm:prSet/>
      <dgm:spPr/>
      <dgm:t>
        <a:bodyPr/>
        <a:lstStyle/>
        <a:p>
          <a:endParaRPr lang="en-US"/>
        </a:p>
      </dgm:t>
    </dgm:pt>
    <dgm:pt modelId="{793D33D6-3A78-41C9-9227-2ED29FBAB12F}" type="sibTrans" cxnId="{4C3D4868-C190-4414-9E80-59D594BE104B}">
      <dgm:prSet/>
      <dgm:spPr/>
      <dgm:t>
        <a:bodyPr/>
        <a:lstStyle/>
        <a:p>
          <a:endParaRPr lang="en-US"/>
        </a:p>
      </dgm:t>
    </dgm:pt>
    <dgm:pt modelId="{86AA960C-1742-4821-A9BC-BA86D55A7B15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19.3% efficiency </a:t>
          </a:r>
        </a:p>
      </dgm:t>
    </dgm:pt>
    <dgm:pt modelId="{4E7FC25E-9E49-4EDC-9669-AFDCD021A7FB}" type="parTrans" cxnId="{191B01EC-B9E6-4B3D-949B-F46BAED25C0E}">
      <dgm:prSet/>
      <dgm:spPr/>
      <dgm:t>
        <a:bodyPr/>
        <a:lstStyle/>
        <a:p>
          <a:endParaRPr lang="en-US"/>
        </a:p>
      </dgm:t>
    </dgm:pt>
    <dgm:pt modelId="{DFFF248F-CB1D-469D-BCED-C4BFCD75C256}" type="sibTrans" cxnId="{191B01EC-B9E6-4B3D-949B-F46BAED25C0E}">
      <dgm:prSet/>
      <dgm:spPr/>
      <dgm:t>
        <a:bodyPr/>
        <a:lstStyle/>
        <a:p>
          <a:endParaRPr lang="en-US"/>
        </a:p>
      </dgm:t>
    </dgm:pt>
    <dgm:pt modelId="{2654EAA3-3C35-4857-A03D-3D851A48C4CF}" type="pres">
      <dgm:prSet presAssocID="{0C6A8461-7CDD-498E-BB92-FA856C35AC7E}" presName="Name0" presStyleCnt="0">
        <dgm:presLayoutVars>
          <dgm:dir/>
          <dgm:animLvl val="lvl"/>
          <dgm:resizeHandles val="exact"/>
        </dgm:presLayoutVars>
      </dgm:prSet>
      <dgm:spPr/>
    </dgm:pt>
    <dgm:pt modelId="{D07DDE4B-509F-43E0-B1A6-B00EF346B1E4}" type="pres">
      <dgm:prSet presAssocID="{F4712D24-C024-4963-83EF-D0D2F49ECDEB}" presName="linNode" presStyleCnt="0"/>
      <dgm:spPr/>
    </dgm:pt>
    <dgm:pt modelId="{C7A5DBF3-C5CD-48E0-8AAB-499640EC17C8}" type="pres">
      <dgm:prSet presAssocID="{F4712D24-C024-4963-83EF-D0D2F49ECDEB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992CA61E-EEA6-42E7-8C37-DAA15843AAE6}" type="pres">
      <dgm:prSet presAssocID="{F4712D24-C024-4963-83EF-D0D2F49ECDEB}" presName="descendantText" presStyleLbl="alignAccFollowNode1" presStyleIdx="0" presStyleCnt="6">
        <dgm:presLayoutVars>
          <dgm:bulletEnabled val="1"/>
        </dgm:presLayoutVars>
      </dgm:prSet>
      <dgm:spPr/>
    </dgm:pt>
    <dgm:pt modelId="{634DF6B4-D7EF-49FE-BEB5-4A945B20AD39}" type="pres">
      <dgm:prSet presAssocID="{B083FFF5-0B26-496B-820B-94BAE4F57D7E}" presName="sp" presStyleCnt="0"/>
      <dgm:spPr/>
    </dgm:pt>
    <dgm:pt modelId="{15449CE9-E4DB-4327-9420-158922E99C52}" type="pres">
      <dgm:prSet presAssocID="{649ADC53-7F5E-4379-BAE3-71EF47B736BE}" presName="linNode" presStyleCnt="0"/>
      <dgm:spPr/>
    </dgm:pt>
    <dgm:pt modelId="{DBAF4B48-1044-4BA1-A9D7-E234ED0D2C93}" type="pres">
      <dgm:prSet presAssocID="{649ADC53-7F5E-4379-BAE3-71EF47B736BE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E5614C25-DAF7-4E5F-BB89-429BA3F9B8D4}" type="pres">
      <dgm:prSet presAssocID="{649ADC53-7F5E-4379-BAE3-71EF47B736BE}" presName="descendantText" presStyleLbl="alignAccFollowNode1" presStyleIdx="1" presStyleCnt="6">
        <dgm:presLayoutVars>
          <dgm:bulletEnabled val="1"/>
        </dgm:presLayoutVars>
      </dgm:prSet>
      <dgm:spPr/>
    </dgm:pt>
    <dgm:pt modelId="{C6630588-4D03-4AAF-826A-9456D40CC1CC}" type="pres">
      <dgm:prSet presAssocID="{DDE1CFFA-8FA8-4C33-A333-0945DB4FB240}" presName="sp" presStyleCnt="0"/>
      <dgm:spPr/>
    </dgm:pt>
    <dgm:pt modelId="{BDFC9B8D-FDCA-4B72-8048-ABBEA82B6C1D}" type="pres">
      <dgm:prSet presAssocID="{5086B62B-060E-479C-901B-56FE5D5312BA}" presName="linNode" presStyleCnt="0"/>
      <dgm:spPr/>
    </dgm:pt>
    <dgm:pt modelId="{4BFB7E40-C595-43C5-808F-339E4CCFB748}" type="pres">
      <dgm:prSet presAssocID="{5086B62B-060E-479C-901B-56FE5D5312BA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040555CF-ECC9-455F-B0D3-2329163E65C0}" type="pres">
      <dgm:prSet presAssocID="{5086B62B-060E-479C-901B-56FE5D5312BA}" presName="descendantText" presStyleLbl="alignAccFollowNode1" presStyleIdx="2" presStyleCnt="6">
        <dgm:presLayoutVars>
          <dgm:bulletEnabled val="1"/>
        </dgm:presLayoutVars>
      </dgm:prSet>
      <dgm:spPr/>
    </dgm:pt>
    <dgm:pt modelId="{5EB0A28E-D306-4AE2-A941-01558FD440A0}" type="pres">
      <dgm:prSet presAssocID="{187D195A-FFE6-4306-9641-48D77E404AED}" presName="sp" presStyleCnt="0"/>
      <dgm:spPr/>
    </dgm:pt>
    <dgm:pt modelId="{90353A44-3A4B-4DD4-9ED3-4411447C1927}" type="pres">
      <dgm:prSet presAssocID="{8674CC55-0E09-42A5-8C8E-7B505092D96F}" presName="linNode" presStyleCnt="0"/>
      <dgm:spPr/>
    </dgm:pt>
    <dgm:pt modelId="{7DAD8F27-EBE9-44D6-99C4-11BEA10BC202}" type="pres">
      <dgm:prSet presAssocID="{8674CC55-0E09-42A5-8C8E-7B505092D96F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2116ADAA-4181-4476-8C12-30F84C4F57D5}" type="pres">
      <dgm:prSet presAssocID="{8674CC55-0E09-42A5-8C8E-7B505092D96F}" presName="descendantText" presStyleLbl="alignAccFollowNode1" presStyleIdx="3" presStyleCnt="6">
        <dgm:presLayoutVars>
          <dgm:bulletEnabled val="1"/>
        </dgm:presLayoutVars>
      </dgm:prSet>
      <dgm:spPr/>
    </dgm:pt>
    <dgm:pt modelId="{1B3CBD21-AE34-4880-AADA-A6A372F67BE4}" type="pres">
      <dgm:prSet presAssocID="{07F179E6-1590-4763-9077-8A17A0967CBC}" presName="sp" presStyleCnt="0"/>
      <dgm:spPr/>
    </dgm:pt>
    <dgm:pt modelId="{F19F35D1-0EB6-4664-BC63-87190023FC39}" type="pres">
      <dgm:prSet presAssocID="{C38F27BB-C0E8-4073-8513-833DD097C08A}" presName="linNode" presStyleCnt="0"/>
      <dgm:spPr/>
    </dgm:pt>
    <dgm:pt modelId="{82578865-F298-4C0A-830E-B1B416AE5C53}" type="pres">
      <dgm:prSet presAssocID="{C38F27BB-C0E8-4073-8513-833DD097C08A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50C06FF3-515B-45EB-A36A-B1A902F0DE8E}" type="pres">
      <dgm:prSet presAssocID="{C38F27BB-C0E8-4073-8513-833DD097C08A}" presName="descendantText" presStyleLbl="alignAccFollowNode1" presStyleIdx="4" presStyleCnt="6">
        <dgm:presLayoutVars>
          <dgm:bulletEnabled val="1"/>
        </dgm:presLayoutVars>
      </dgm:prSet>
      <dgm:spPr/>
    </dgm:pt>
    <dgm:pt modelId="{B044C313-601E-41A1-BBB5-959B0D9620E5}" type="pres">
      <dgm:prSet presAssocID="{2CEA2EC5-D5C2-48DF-9794-FD36D10E2180}" presName="sp" presStyleCnt="0"/>
      <dgm:spPr/>
    </dgm:pt>
    <dgm:pt modelId="{52BFF8E0-AB77-4733-8D1A-D4DFF7E0DA55}" type="pres">
      <dgm:prSet presAssocID="{CEB6A503-C200-4773-9CE7-F4606DF86230}" presName="linNode" presStyleCnt="0"/>
      <dgm:spPr/>
    </dgm:pt>
    <dgm:pt modelId="{3DA6285E-B4C5-408E-97FD-663186D648E9}" type="pres">
      <dgm:prSet presAssocID="{CEB6A503-C200-4773-9CE7-F4606DF86230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882FD878-B6BB-4AAC-8A2D-9498E65688FB}" type="pres">
      <dgm:prSet presAssocID="{CEB6A503-C200-4773-9CE7-F4606DF86230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957F6C14-AB2F-4102-99EF-596041A885E0}" type="presOf" srcId="{F4712D24-C024-4963-83EF-D0D2F49ECDEB}" destId="{C7A5DBF3-C5CD-48E0-8AAB-499640EC17C8}" srcOrd="0" destOrd="0" presId="urn:microsoft.com/office/officeart/2005/8/layout/vList5"/>
    <dgm:cxn modelId="{51E78D18-F1D0-447D-A97C-7C4D947E7320}" srcId="{0C6A8461-7CDD-498E-BB92-FA856C35AC7E}" destId="{C38F27BB-C0E8-4073-8513-833DD097C08A}" srcOrd="4" destOrd="0" parTransId="{259C18FE-454F-435F-968C-7D2052C637F0}" sibTransId="{2CEA2EC5-D5C2-48DF-9794-FD36D10E2180}"/>
    <dgm:cxn modelId="{EAF72B1A-E938-4C7B-B61C-62FC0266BC8B}" type="presOf" srcId="{C38F27BB-C0E8-4073-8513-833DD097C08A}" destId="{82578865-F298-4C0A-830E-B1B416AE5C53}" srcOrd="0" destOrd="0" presId="urn:microsoft.com/office/officeart/2005/8/layout/vList5"/>
    <dgm:cxn modelId="{9E511C29-3B0F-473F-B93A-DF963152E69E}" srcId="{5086B62B-060E-479C-901B-56FE5D5312BA}" destId="{B150C627-0CE1-4423-9906-22AEE2D8C217}" srcOrd="0" destOrd="0" parTransId="{5593C1D9-4A39-4935-BAD9-61F3BFC4B090}" sibTransId="{D3734904-638F-429A-A50E-38ABD7B7818E}"/>
    <dgm:cxn modelId="{2062F72D-894C-4CF5-8CED-E1EFB45BF9C7}" type="presOf" srcId="{8674CC55-0E09-42A5-8C8E-7B505092D96F}" destId="{7DAD8F27-EBE9-44D6-99C4-11BEA10BC202}" srcOrd="0" destOrd="0" presId="urn:microsoft.com/office/officeart/2005/8/layout/vList5"/>
    <dgm:cxn modelId="{A251BE2F-0E4B-4CAC-AFB1-1C31BAF0CF5B}" srcId="{649ADC53-7F5E-4379-BAE3-71EF47B736BE}" destId="{8D8B6883-E332-4B50-9433-834536580655}" srcOrd="0" destOrd="0" parTransId="{88E6F2E0-4D9A-442E-BB42-384F3647836A}" sibTransId="{26996C28-894B-4869-A5B3-D7900D2D93CE}"/>
    <dgm:cxn modelId="{92D39132-9648-4C1C-9CA0-5B0C61EEA6E2}" srcId="{0C6A8461-7CDD-498E-BB92-FA856C35AC7E}" destId="{CEB6A503-C200-4773-9CE7-F4606DF86230}" srcOrd="5" destOrd="0" parTransId="{BCA233D3-2DFC-474A-B9AF-FABDF7352261}" sibTransId="{7016421C-EF39-4C0E-80B8-91F832CC6A8C}"/>
    <dgm:cxn modelId="{522DDB42-2357-48DE-A9BE-5C13ECF144B8}" type="presOf" srcId="{B31FF736-AE63-49B3-881E-DAE14F482367}" destId="{50C06FF3-515B-45EB-A36A-B1A902F0DE8E}" srcOrd="0" destOrd="0" presId="urn:microsoft.com/office/officeart/2005/8/layout/vList5"/>
    <dgm:cxn modelId="{2A681C64-93EE-4844-9474-7FDD1F1CBF4A}" type="presOf" srcId="{BA5C2759-CC22-460C-A208-910A65F73D7C}" destId="{992CA61E-EEA6-42E7-8C37-DAA15843AAE6}" srcOrd="0" destOrd="0" presId="urn:microsoft.com/office/officeart/2005/8/layout/vList5"/>
    <dgm:cxn modelId="{D8438D67-EE60-4410-A786-3DA6641A00F1}" srcId="{F4712D24-C024-4963-83EF-D0D2F49ECDEB}" destId="{BA5C2759-CC22-460C-A208-910A65F73D7C}" srcOrd="0" destOrd="0" parTransId="{B9D8E9F9-AEAC-4D0E-9224-896A7D4424B2}" sibTransId="{E91B8C1E-813F-43CC-BFD8-CCB7068C6B6C}"/>
    <dgm:cxn modelId="{4C3D4868-C190-4414-9E80-59D594BE104B}" srcId="{CEB6A503-C200-4773-9CE7-F4606DF86230}" destId="{71FFF840-B307-418D-8B1D-E794DCDCB53C}" srcOrd="0" destOrd="0" parTransId="{52C3C39B-3129-4CBA-B02B-401604D286AF}" sibTransId="{793D33D6-3A78-41C9-9227-2ED29FBAB12F}"/>
    <dgm:cxn modelId="{4D6CB970-1A40-46DA-964B-7955F6156E4B}" srcId="{0C6A8461-7CDD-498E-BB92-FA856C35AC7E}" destId="{649ADC53-7F5E-4379-BAE3-71EF47B736BE}" srcOrd="1" destOrd="0" parTransId="{B87593C7-51FD-4C27-9848-B1ADFD47B66B}" sibTransId="{DDE1CFFA-8FA8-4C33-A333-0945DB4FB240}"/>
    <dgm:cxn modelId="{C016ED87-5FD0-4773-B9F4-093703CB2879}" type="presOf" srcId="{5086B62B-060E-479C-901B-56FE5D5312BA}" destId="{4BFB7E40-C595-43C5-808F-339E4CCFB748}" srcOrd="0" destOrd="0" presId="urn:microsoft.com/office/officeart/2005/8/layout/vList5"/>
    <dgm:cxn modelId="{7B65C29B-5296-4AC0-B9B6-7FEC8728C837}" type="presOf" srcId="{CEB6A503-C200-4773-9CE7-F4606DF86230}" destId="{3DA6285E-B4C5-408E-97FD-663186D648E9}" srcOrd="0" destOrd="0" presId="urn:microsoft.com/office/officeart/2005/8/layout/vList5"/>
    <dgm:cxn modelId="{CF73579D-C70D-4A97-9604-A6BD32D56DF1}" type="presOf" srcId="{83F88809-E95C-41A7-960E-191CEB022E1C}" destId="{2116ADAA-4181-4476-8C12-30F84C4F57D5}" srcOrd="0" destOrd="0" presId="urn:microsoft.com/office/officeart/2005/8/layout/vList5"/>
    <dgm:cxn modelId="{B00EF29F-132B-4D08-A239-2F4D376D6F8A}" type="presOf" srcId="{86AA960C-1742-4821-A9BC-BA86D55A7B15}" destId="{882FD878-B6BB-4AAC-8A2D-9498E65688FB}" srcOrd="0" destOrd="1" presId="urn:microsoft.com/office/officeart/2005/8/layout/vList5"/>
    <dgm:cxn modelId="{2FF4F1A1-7CAC-4D5C-84F7-D3DAD40C37FF}" srcId="{C38F27BB-C0E8-4073-8513-833DD097C08A}" destId="{72C4A22A-97F7-421A-BFFA-765D0C073D6A}" srcOrd="1" destOrd="0" parTransId="{F9CB5B06-F52C-4F35-8DDD-08BE24183266}" sibTransId="{AF430347-DD28-4BEE-8F79-8A4A8AC0C98D}"/>
    <dgm:cxn modelId="{9B990AAB-69B8-4118-8008-974C02EC601B}" srcId="{0C6A8461-7CDD-498E-BB92-FA856C35AC7E}" destId="{5086B62B-060E-479C-901B-56FE5D5312BA}" srcOrd="2" destOrd="0" parTransId="{87546009-D0F0-44A1-BA46-3CE6DFCA1382}" sibTransId="{187D195A-FFE6-4306-9641-48D77E404AED}"/>
    <dgm:cxn modelId="{879618AD-C9BF-4B02-AADC-EFF42A84588A}" srcId="{8674CC55-0E09-42A5-8C8E-7B505092D96F}" destId="{83F88809-E95C-41A7-960E-191CEB022E1C}" srcOrd="0" destOrd="0" parTransId="{0EBE9619-9C13-452A-BB05-B9031898E0FF}" sibTransId="{073DDD57-2F09-46C5-B8B6-1167F32EACE5}"/>
    <dgm:cxn modelId="{191DAFB2-93CA-4B39-8116-3B1E4F725C17}" srcId="{0C6A8461-7CDD-498E-BB92-FA856C35AC7E}" destId="{8674CC55-0E09-42A5-8C8E-7B505092D96F}" srcOrd="3" destOrd="0" parTransId="{A313035A-CA92-4835-B978-373079CADAED}" sibTransId="{07F179E6-1590-4763-9077-8A17A0967CBC}"/>
    <dgm:cxn modelId="{057A73B4-DBC6-4A46-A9ED-D05273A9414D}" type="presOf" srcId="{B150C627-0CE1-4423-9906-22AEE2D8C217}" destId="{040555CF-ECC9-455F-B0D3-2329163E65C0}" srcOrd="0" destOrd="0" presId="urn:microsoft.com/office/officeart/2005/8/layout/vList5"/>
    <dgm:cxn modelId="{497059B4-347C-4E47-AAD1-62680C9EDDDA}" type="presOf" srcId="{72C4A22A-97F7-421A-BFFA-765D0C073D6A}" destId="{50C06FF3-515B-45EB-A36A-B1A902F0DE8E}" srcOrd="0" destOrd="1" presId="urn:microsoft.com/office/officeart/2005/8/layout/vList5"/>
    <dgm:cxn modelId="{F62877BA-C7DE-46C7-A3C6-0F6C72E163A5}" srcId="{C38F27BB-C0E8-4073-8513-833DD097C08A}" destId="{B31FF736-AE63-49B3-881E-DAE14F482367}" srcOrd="0" destOrd="0" parTransId="{3D4DFCCF-AA81-4083-B3C4-4A352BAC36BC}" sibTransId="{7E33006D-700C-48FB-8D71-21C2B3CF8A7D}"/>
    <dgm:cxn modelId="{03F992D5-611A-4CF3-9F32-A51EDFC86A74}" type="presOf" srcId="{649ADC53-7F5E-4379-BAE3-71EF47B736BE}" destId="{DBAF4B48-1044-4BA1-A9D7-E234ED0D2C93}" srcOrd="0" destOrd="0" presId="urn:microsoft.com/office/officeart/2005/8/layout/vList5"/>
    <dgm:cxn modelId="{7201F4E9-32AB-40A3-9B81-0084336E842D}" type="presOf" srcId="{0C6A8461-7CDD-498E-BB92-FA856C35AC7E}" destId="{2654EAA3-3C35-4857-A03D-3D851A48C4CF}" srcOrd="0" destOrd="0" presId="urn:microsoft.com/office/officeart/2005/8/layout/vList5"/>
    <dgm:cxn modelId="{191B01EC-B9E6-4B3D-949B-F46BAED25C0E}" srcId="{CEB6A503-C200-4773-9CE7-F4606DF86230}" destId="{86AA960C-1742-4821-A9BC-BA86D55A7B15}" srcOrd="1" destOrd="0" parTransId="{4E7FC25E-9E49-4EDC-9669-AFDCD021A7FB}" sibTransId="{DFFF248F-CB1D-469D-BCED-C4BFCD75C256}"/>
    <dgm:cxn modelId="{E9562BF6-D109-47C0-9A9D-55947FA5C013}" type="presOf" srcId="{8D8B6883-E332-4B50-9433-834536580655}" destId="{E5614C25-DAF7-4E5F-BB89-429BA3F9B8D4}" srcOrd="0" destOrd="0" presId="urn:microsoft.com/office/officeart/2005/8/layout/vList5"/>
    <dgm:cxn modelId="{316E81FB-534D-408A-ACFB-883ED8FA0E13}" type="presOf" srcId="{71FFF840-B307-418D-8B1D-E794DCDCB53C}" destId="{882FD878-B6BB-4AAC-8A2D-9498E65688FB}" srcOrd="0" destOrd="0" presId="urn:microsoft.com/office/officeart/2005/8/layout/vList5"/>
    <dgm:cxn modelId="{1D4B42FD-9859-4CA2-9D23-066361F8F7D8}" srcId="{0C6A8461-7CDD-498E-BB92-FA856C35AC7E}" destId="{F4712D24-C024-4963-83EF-D0D2F49ECDEB}" srcOrd="0" destOrd="0" parTransId="{1B149843-67A3-4702-A7F8-BF677161761B}" sibTransId="{B083FFF5-0B26-496B-820B-94BAE4F57D7E}"/>
    <dgm:cxn modelId="{0CFC2F2F-5652-4599-8B09-10F1C00EE6AB}" type="presParOf" srcId="{2654EAA3-3C35-4857-A03D-3D851A48C4CF}" destId="{D07DDE4B-509F-43E0-B1A6-B00EF346B1E4}" srcOrd="0" destOrd="0" presId="urn:microsoft.com/office/officeart/2005/8/layout/vList5"/>
    <dgm:cxn modelId="{E42872CF-27A9-40BB-8FA4-3FA9ED4612D2}" type="presParOf" srcId="{D07DDE4B-509F-43E0-B1A6-B00EF346B1E4}" destId="{C7A5DBF3-C5CD-48E0-8AAB-499640EC17C8}" srcOrd="0" destOrd="0" presId="urn:microsoft.com/office/officeart/2005/8/layout/vList5"/>
    <dgm:cxn modelId="{95E915CF-3EEB-4F05-A11E-735FCEC41E0E}" type="presParOf" srcId="{D07DDE4B-509F-43E0-B1A6-B00EF346B1E4}" destId="{992CA61E-EEA6-42E7-8C37-DAA15843AAE6}" srcOrd="1" destOrd="0" presId="urn:microsoft.com/office/officeart/2005/8/layout/vList5"/>
    <dgm:cxn modelId="{C2EB073E-6A4A-4970-9649-DD02951C5F68}" type="presParOf" srcId="{2654EAA3-3C35-4857-A03D-3D851A48C4CF}" destId="{634DF6B4-D7EF-49FE-BEB5-4A945B20AD39}" srcOrd="1" destOrd="0" presId="urn:microsoft.com/office/officeart/2005/8/layout/vList5"/>
    <dgm:cxn modelId="{0A9B156C-D87D-4759-AC9A-337912FA0082}" type="presParOf" srcId="{2654EAA3-3C35-4857-A03D-3D851A48C4CF}" destId="{15449CE9-E4DB-4327-9420-158922E99C52}" srcOrd="2" destOrd="0" presId="urn:microsoft.com/office/officeart/2005/8/layout/vList5"/>
    <dgm:cxn modelId="{C79DBDCB-9B63-4CF9-92D8-30042D0A7A77}" type="presParOf" srcId="{15449CE9-E4DB-4327-9420-158922E99C52}" destId="{DBAF4B48-1044-4BA1-A9D7-E234ED0D2C93}" srcOrd="0" destOrd="0" presId="urn:microsoft.com/office/officeart/2005/8/layout/vList5"/>
    <dgm:cxn modelId="{DE29CD50-3554-4E9A-9C45-FA7EE6FFCCE7}" type="presParOf" srcId="{15449CE9-E4DB-4327-9420-158922E99C52}" destId="{E5614C25-DAF7-4E5F-BB89-429BA3F9B8D4}" srcOrd="1" destOrd="0" presId="urn:microsoft.com/office/officeart/2005/8/layout/vList5"/>
    <dgm:cxn modelId="{127BC873-FF67-4509-9EB3-7AB74C17F830}" type="presParOf" srcId="{2654EAA3-3C35-4857-A03D-3D851A48C4CF}" destId="{C6630588-4D03-4AAF-826A-9456D40CC1CC}" srcOrd="3" destOrd="0" presId="urn:microsoft.com/office/officeart/2005/8/layout/vList5"/>
    <dgm:cxn modelId="{B0931BAE-AD06-4EC3-8B81-D75AA6AF6EDC}" type="presParOf" srcId="{2654EAA3-3C35-4857-A03D-3D851A48C4CF}" destId="{BDFC9B8D-FDCA-4B72-8048-ABBEA82B6C1D}" srcOrd="4" destOrd="0" presId="urn:microsoft.com/office/officeart/2005/8/layout/vList5"/>
    <dgm:cxn modelId="{6817EB2C-05A3-4603-B7CA-99770B4673B4}" type="presParOf" srcId="{BDFC9B8D-FDCA-4B72-8048-ABBEA82B6C1D}" destId="{4BFB7E40-C595-43C5-808F-339E4CCFB748}" srcOrd="0" destOrd="0" presId="urn:microsoft.com/office/officeart/2005/8/layout/vList5"/>
    <dgm:cxn modelId="{2E809484-62B0-4BEC-B4BE-DAED90560111}" type="presParOf" srcId="{BDFC9B8D-FDCA-4B72-8048-ABBEA82B6C1D}" destId="{040555CF-ECC9-455F-B0D3-2329163E65C0}" srcOrd="1" destOrd="0" presId="urn:microsoft.com/office/officeart/2005/8/layout/vList5"/>
    <dgm:cxn modelId="{EEACECF2-9C3A-4868-A0AE-1305ABB82C5F}" type="presParOf" srcId="{2654EAA3-3C35-4857-A03D-3D851A48C4CF}" destId="{5EB0A28E-D306-4AE2-A941-01558FD440A0}" srcOrd="5" destOrd="0" presId="urn:microsoft.com/office/officeart/2005/8/layout/vList5"/>
    <dgm:cxn modelId="{06FF213C-01D4-4E4D-8CA8-56B8DFF2E28D}" type="presParOf" srcId="{2654EAA3-3C35-4857-A03D-3D851A48C4CF}" destId="{90353A44-3A4B-4DD4-9ED3-4411447C1927}" srcOrd="6" destOrd="0" presId="urn:microsoft.com/office/officeart/2005/8/layout/vList5"/>
    <dgm:cxn modelId="{DB14A484-77C9-47C7-84EF-D195C841474F}" type="presParOf" srcId="{90353A44-3A4B-4DD4-9ED3-4411447C1927}" destId="{7DAD8F27-EBE9-44D6-99C4-11BEA10BC202}" srcOrd="0" destOrd="0" presId="urn:microsoft.com/office/officeart/2005/8/layout/vList5"/>
    <dgm:cxn modelId="{F2A03A18-1300-45F6-B907-31A1390555EA}" type="presParOf" srcId="{90353A44-3A4B-4DD4-9ED3-4411447C1927}" destId="{2116ADAA-4181-4476-8C12-30F84C4F57D5}" srcOrd="1" destOrd="0" presId="urn:microsoft.com/office/officeart/2005/8/layout/vList5"/>
    <dgm:cxn modelId="{61B79F3F-F7C8-4173-AD11-B477F5B739E7}" type="presParOf" srcId="{2654EAA3-3C35-4857-A03D-3D851A48C4CF}" destId="{1B3CBD21-AE34-4880-AADA-A6A372F67BE4}" srcOrd="7" destOrd="0" presId="urn:microsoft.com/office/officeart/2005/8/layout/vList5"/>
    <dgm:cxn modelId="{087DA2B9-BBF5-4318-8C83-3FB9AAB89DD2}" type="presParOf" srcId="{2654EAA3-3C35-4857-A03D-3D851A48C4CF}" destId="{F19F35D1-0EB6-4664-BC63-87190023FC39}" srcOrd="8" destOrd="0" presId="urn:microsoft.com/office/officeart/2005/8/layout/vList5"/>
    <dgm:cxn modelId="{EEA68BC4-0E2E-4262-919F-0ECE18EBD990}" type="presParOf" srcId="{F19F35D1-0EB6-4664-BC63-87190023FC39}" destId="{82578865-F298-4C0A-830E-B1B416AE5C53}" srcOrd="0" destOrd="0" presId="urn:microsoft.com/office/officeart/2005/8/layout/vList5"/>
    <dgm:cxn modelId="{0B1D3350-D233-4E0D-AC36-5586544C5417}" type="presParOf" srcId="{F19F35D1-0EB6-4664-BC63-87190023FC39}" destId="{50C06FF3-515B-45EB-A36A-B1A902F0DE8E}" srcOrd="1" destOrd="0" presId="urn:microsoft.com/office/officeart/2005/8/layout/vList5"/>
    <dgm:cxn modelId="{21323D0F-9A3C-4D78-900E-566DFA76ECC8}" type="presParOf" srcId="{2654EAA3-3C35-4857-A03D-3D851A48C4CF}" destId="{B044C313-601E-41A1-BBB5-959B0D9620E5}" srcOrd="9" destOrd="0" presId="urn:microsoft.com/office/officeart/2005/8/layout/vList5"/>
    <dgm:cxn modelId="{7626B640-B7F6-40C3-8E43-CA905151A247}" type="presParOf" srcId="{2654EAA3-3C35-4857-A03D-3D851A48C4CF}" destId="{52BFF8E0-AB77-4733-8D1A-D4DFF7E0DA55}" srcOrd="10" destOrd="0" presId="urn:microsoft.com/office/officeart/2005/8/layout/vList5"/>
    <dgm:cxn modelId="{3D7DB117-59FE-4F7B-86F3-1D32E8ADFD12}" type="presParOf" srcId="{52BFF8E0-AB77-4733-8D1A-D4DFF7E0DA55}" destId="{3DA6285E-B4C5-408E-97FD-663186D648E9}" srcOrd="0" destOrd="0" presId="urn:microsoft.com/office/officeart/2005/8/layout/vList5"/>
    <dgm:cxn modelId="{4B0E6FC4-8B2A-4CD5-A63A-EEA4F96D3A39}" type="presParOf" srcId="{52BFF8E0-AB77-4733-8D1A-D4DFF7E0DA55}" destId="{882FD878-B6BB-4AAC-8A2D-9498E65688F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A156B59-0A6B-4CEC-8699-8AF3F924ECA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7DAD56-2629-4B7C-996F-E6C987A5AE22}">
      <dgm:prSet phldrT="[Text]" custT="1"/>
      <dgm:spPr/>
      <dgm:t>
        <a:bodyPr/>
        <a:lstStyle/>
        <a:p>
          <a:r>
            <a:rPr lang="en-US" sz="2000"/>
            <a:t>PROBLEMS</a:t>
          </a:r>
        </a:p>
      </dgm:t>
    </dgm:pt>
    <dgm:pt modelId="{79642833-C887-42D9-8E8D-1FBBDA9CCEDC}" type="parTrans" cxnId="{AC8667CA-C787-41F4-AE6B-39367F3718BC}">
      <dgm:prSet/>
      <dgm:spPr/>
      <dgm:t>
        <a:bodyPr/>
        <a:lstStyle/>
        <a:p>
          <a:endParaRPr lang="en-US"/>
        </a:p>
      </dgm:t>
    </dgm:pt>
    <dgm:pt modelId="{F28BD47D-C1BF-49D4-A445-5ED1A5FE4732}" type="sibTrans" cxnId="{AC8667CA-C787-41F4-AE6B-39367F3718BC}">
      <dgm:prSet/>
      <dgm:spPr/>
      <dgm:t>
        <a:bodyPr/>
        <a:lstStyle/>
        <a:p>
          <a:endParaRPr lang="en-US"/>
        </a:p>
      </dgm:t>
    </dgm:pt>
    <dgm:pt modelId="{54EB97CF-E87C-4278-8E0B-D5AD9871B7AB}">
      <dgm:prSet phldrT="[Text]"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Clogging of pumps </a:t>
          </a:r>
          <a:endParaRPr lang="en-US" sz="1600"/>
        </a:p>
      </dgm:t>
    </dgm:pt>
    <dgm:pt modelId="{D582A5EC-D4DE-4EEC-A277-FDD43196F626}" type="parTrans" cxnId="{E385A1DE-6E97-4B90-A12E-C69E1E85DBAC}">
      <dgm:prSet/>
      <dgm:spPr/>
      <dgm:t>
        <a:bodyPr/>
        <a:lstStyle/>
        <a:p>
          <a:endParaRPr lang="en-US"/>
        </a:p>
      </dgm:t>
    </dgm:pt>
    <dgm:pt modelId="{185FD90A-0C6A-448E-9CB6-6E4DDB0AF3FD}" type="sibTrans" cxnId="{E385A1DE-6E97-4B90-A12E-C69E1E85DBAC}">
      <dgm:prSet/>
      <dgm:spPr/>
      <dgm:t>
        <a:bodyPr/>
        <a:lstStyle/>
        <a:p>
          <a:endParaRPr lang="en-US"/>
        </a:p>
      </dgm:t>
    </dgm:pt>
    <dgm:pt modelId="{3557F8B1-F87F-4C14-862A-69A9C76C073B}">
      <dgm:prSet phldrT="[Text]" custT="1"/>
      <dgm:spPr/>
      <dgm:t>
        <a:bodyPr/>
        <a:lstStyle/>
        <a:p>
          <a:r>
            <a:rPr lang="en-US" sz="2000"/>
            <a:t>SOLUTIONS</a:t>
          </a:r>
        </a:p>
      </dgm:t>
    </dgm:pt>
    <dgm:pt modelId="{BBB9FB78-178D-4DCB-9439-EAC570A2CC2D}" type="parTrans" cxnId="{2FCC005A-909C-47D4-A691-5B12B458DF39}">
      <dgm:prSet/>
      <dgm:spPr/>
      <dgm:t>
        <a:bodyPr/>
        <a:lstStyle/>
        <a:p>
          <a:endParaRPr lang="en-US"/>
        </a:p>
      </dgm:t>
    </dgm:pt>
    <dgm:pt modelId="{E456B024-0155-428E-B3BC-2FC3C1AD8993}" type="sibTrans" cxnId="{2FCC005A-909C-47D4-A691-5B12B458DF39}">
      <dgm:prSet/>
      <dgm:spPr/>
      <dgm:t>
        <a:bodyPr/>
        <a:lstStyle/>
        <a:p>
          <a:endParaRPr lang="en-US"/>
        </a:p>
      </dgm:t>
    </dgm:pt>
    <dgm:pt modelId="{EC1C5F33-FB00-4CC3-A791-92DF4239A78B}">
      <dgm:prSet phldrT="[Text]"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600"/>
            <a:t>Replace existing with new slurry pump</a:t>
          </a:r>
        </a:p>
      </dgm:t>
    </dgm:pt>
    <dgm:pt modelId="{CAF23482-D65F-437F-B2F6-1AC2AB7A5A0A}" type="parTrans" cxnId="{8DC7B43B-6190-40EF-8D9C-417CC805A9EF}">
      <dgm:prSet/>
      <dgm:spPr/>
      <dgm:t>
        <a:bodyPr/>
        <a:lstStyle/>
        <a:p>
          <a:endParaRPr lang="en-US"/>
        </a:p>
      </dgm:t>
    </dgm:pt>
    <dgm:pt modelId="{7DFF94FA-35F9-4509-B3B8-C55354AEA670}" type="sibTrans" cxnId="{8DC7B43B-6190-40EF-8D9C-417CC805A9EF}">
      <dgm:prSet/>
      <dgm:spPr/>
      <dgm:t>
        <a:bodyPr/>
        <a:lstStyle/>
        <a:p>
          <a:endParaRPr lang="en-US"/>
        </a:p>
      </dgm:t>
    </dgm:pt>
    <dgm:pt modelId="{6151B66B-3F58-426C-BF01-B27F74EF0207}">
      <dgm:prSet phldrT="[Text]"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600"/>
            <a:t>Vortex grit removal</a:t>
          </a:r>
        </a:p>
      </dgm:t>
    </dgm:pt>
    <dgm:pt modelId="{045734C4-F118-41B5-A957-E58A2F0E92AE}" type="parTrans" cxnId="{B2DA09A4-155E-4B0C-A68A-F432CCCD11E5}">
      <dgm:prSet/>
      <dgm:spPr/>
      <dgm:t>
        <a:bodyPr/>
        <a:lstStyle/>
        <a:p>
          <a:endParaRPr lang="en-US"/>
        </a:p>
      </dgm:t>
    </dgm:pt>
    <dgm:pt modelId="{087E3DA8-FCE2-4E78-B0A1-5EDC38F49AC6}" type="sibTrans" cxnId="{B2DA09A4-155E-4B0C-A68A-F432CCCD11E5}">
      <dgm:prSet/>
      <dgm:spPr/>
      <dgm:t>
        <a:bodyPr/>
        <a:lstStyle/>
        <a:p>
          <a:endParaRPr lang="en-US"/>
        </a:p>
      </dgm:t>
    </dgm:pt>
    <dgm:pt modelId="{FEDD1D4D-9720-4455-ACE5-73E2D58BC8F2}">
      <dgm:prSet phldrT="[Text]" custT="1"/>
      <dgm:spPr/>
      <dgm:t>
        <a:bodyPr/>
        <a:lstStyle/>
        <a:p>
          <a:r>
            <a:rPr lang="en-US" sz="2000"/>
            <a:t>BENEFITS</a:t>
          </a:r>
        </a:p>
      </dgm:t>
    </dgm:pt>
    <dgm:pt modelId="{EE551D69-D874-405C-82BD-4D2AB4598F43}" type="parTrans" cxnId="{C3954E64-B7C6-42F6-AD24-E4B3F491EA38}">
      <dgm:prSet/>
      <dgm:spPr/>
      <dgm:t>
        <a:bodyPr/>
        <a:lstStyle/>
        <a:p>
          <a:endParaRPr lang="en-US"/>
        </a:p>
      </dgm:t>
    </dgm:pt>
    <dgm:pt modelId="{1DF5DEE0-C032-4520-8D71-49B729B6B366}" type="sibTrans" cxnId="{C3954E64-B7C6-42F6-AD24-E4B3F491EA38}">
      <dgm:prSet/>
      <dgm:spPr/>
      <dgm:t>
        <a:bodyPr/>
        <a:lstStyle/>
        <a:p>
          <a:endParaRPr lang="en-US"/>
        </a:p>
      </dgm:t>
    </dgm:pt>
    <dgm:pt modelId="{6C5DA5FE-8645-4F35-9497-9601288C54E6}">
      <dgm:prSet phldrT="[Text]"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2000"/>
            <a:t>Improve process efficiency</a:t>
          </a:r>
        </a:p>
      </dgm:t>
    </dgm:pt>
    <dgm:pt modelId="{CD44303A-19DC-478C-9124-FCE0B337717C}" type="parTrans" cxnId="{44F90E27-FED3-48DA-8613-DD6D74FA6AAC}">
      <dgm:prSet/>
      <dgm:spPr/>
      <dgm:t>
        <a:bodyPr/>
        <a:lstStyle/>
        <a:p>
          <a:endParaRPr lang="en-US"/>
        </a:p>
      </dgm:t>
    </dgm:pt>
    <dgm:pt modelId="{5CA83CFE-219B-421D-8F28-1DC67D23FA6E}" type="sibTrans" cxnId="{44F90E27-FED3-48DA-8613-DD6D74FA6AAC}">
      <dgm:prSet/>
      <dgm:spPr/>
      <dgm:t>
        <a:bodyPr/>
        <a:lstStyle/>
        <a:p>
          <a:endParaRPr lang="en-US"/>
        </a:p>
      </dgm:t>
    </dgm:pt>
    <dgm:pt modelId="{2E6E71C9-8CA7-45DE-8BAC-7CB7C181ECC1}">
      <dgm:prSet phldrT="[Text]"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2000"/>
            <a:t>Innovative improvements</a:t>
          </a:r>
        </a:p>
      </dgm:t>
    </dgm:pt>
    <dgm:pt modelId="{8F81D01E-B369-4D2D-B224-B3BB06158F26}" type="parTrans" cxnId="{2C66CFF3-7582-40A6-99CB-675543AAC3A4}">
      <dgm:prSet/>
      <dgm:spPr/>
      <dgm:t>
        <a:bodyPr/>
        <a:lstStyle/>
        <a:p>
          <a:endParaRPr lang="en-US"/>
        </a:p>
      </dgm:t>
    </dgm:pt>
    <dgm:pt modelId="{D8AA08DA-B597-4784-8DB1-A79F7192695D}" type="sibTrans" cxnId="{2C66CFF3-7582-40A6-99CB-675543AAC3A4}">
      <dgm:prSet/>
      <dgm:spPr/>
      <dgm:t>
        <a:bodyPr/>
        <a:lstStyle/>
        <a:p>
          <a:endParaRPr lang="en-US"/>
        </a:p>
      </dgm:t>
    </dgm:pt>
    <dgm:pt modelId="{6A58543D-E72F-4C5E-ACCB-51710E8D2C95}">
      <dgm:prSet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Grit build up in primary clarifier</a:t>
          </a:r>
        </a:p>
      </dgm:t>
    </dgm:pt>
    <dgm:pt modelId="{FFB5CFD5-1866-46BB-B382-6C0A9D769385}" type="parTrans" cxnId="{9339D4BE-40E3-46B4-9624-B55DE449FD93}">
      <dgm:prSet/>
      <dgm:spPr/>
      <dgm:t>
        <a:bodyPr/>
        <a:lstStyle/>
        <a:p>
          <a:endParaRPr lang="en-US"/>
        </a:p>
      </dgm:t>
    </dgm:pt>
    <dgm:pt modelId="{E8E26E0F-AB1A-4A68-A7D7-4BE49637DB97}" type="sibTrans" cxnId="{9339D4BE-40E3-46B4-9624-B55DE449FD93}">
      <dgm:prSet/>
      <dgm:spPr/>
      <dgm:t>
        <a:bodyPr/>
        <a:lstStyle/>
        <a:p>
          <a:endParaRPr lang="en-US"/>
        </a:p>
      </dgm:t>
    </dgm:pt>
    <dgm:pt modelId="{87E27040-A0EB-4A94-8CA6-7C0DB13C00B2}">
      <dgm:prSet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400">
              <a:solidFill>
                <a:schemeClr val="bg1"/>
              </a:solidFill>
            </a:rPr>
            <a:t>Insufficient UV disinfection</a:t>
          </a:r>
        </a:p>
      </dgm:t>
    </dgm:pt>
    <dgm:pt modelId="{AD21A781-889B-44FD-AB43-2B20325E233A}" type="parTrans" cxnId="{F84CA7EC-1A27-48CD-8715-34016C167AEB}">
      <dgm:prSet/>
      <dgm:spPr/>
      <dgm:t>
        <a:bodyPr/>
        <a:lstStyle/>
        <a:p>
          <a:endParaRPr lang="en-US"/>
        </a:p>
      </dgm:t>
    </dgm:pt>
    <dgm:pt modelId="{3BCEC77C-6333-4006-92A4-0FB5599A96B0}" type="sibTrans" cxnId="{F84CA7EC-1A27-48CD-8715-34016C167AEB}">
      <dgm:prSet/>
      <dgm:spPr/>
      <dgm:t>
        <a:bodyPr/>
        <a:lstStyle/>
        <a:p>
          <a:endParaRPr lang="en-US"/>
        </a:p>
      </dgm:t>
    </dgm:pt>
    <dgm:pt modelId="{7E225BDC-78D4-43EF-9C1E-1CCD220695F1}">
      <dgm:prSet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High salinity of effluent</a:t>
          </a:r>
        </a:p>
      </dgm:t>
    </dgm:pt>
    <dgm:pt modelId="{77E1B589-2FC0-40C7-B187-3B88D1B20FFC}" type="parTrans" cxnId="{514792E9-867D-4763-89DB-21291B1BD599}">
      <dgm:prSet/>
      <dgm:spPr/>
      <dgm:t>
        <a:bodyPr/>
        <a:lstStyle/>
        <a:p>
          <a:endParaRPr lang="en-US"/>
        </a:p>
      </dgm:t>
    </dgm:pt>
    <dgm:pt modelId="{469CD3C5-0899-45C1-877B-5688A996ED01}" type="sibTrans" cxnId="{514792E9-867D-4763-89DB-21291B1BD599}">
      <dgm:prSet/>
      <dgm:spPr/>
      <dgm:t>
        <a:bodyPr/>
        <a:lstStyle/>
        <a:p>
          <a:endParaRPr lang="en-US"/>
        </a:p>
      </dgm:t>
    </dgm:pt>
    <dgm:pt modelId="{D658EE04-0D76-43A9-B12E-56D77A094034}">
      <dgm:prSet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Lack of duplicate systems</a:t>
          </a:r>
        </a:p>
      </dgm:t>
    </dgm:pt>
    <dgm:pt modelId="{598AE6D9-9217-495E-9BD3-AFF62AA6B807}" type="parTrans" cxnId="{3CABF09D-B315-4C6B-BF9E-39FB0F47BF86}">
      <dgm:prSet/>
      <dgm:spPr/>
      <dgm:t>
        <a:bodyPr/>
        <a:lstStyle/>
        <a:p>
          <a:endParaRPr lang="en-US"/>
        </a:p>
      </dgm:t>
    </dgm:pt>
    <dgm:pt modelId="{1CFFF494-6E6E-40F8-9DF6-D78C9F8A0AE3}" type="sibTrans" cxnId="{3CABF09D-B315-4C6B-BF9E-39FB0F47BF86}">
      <dgm:prSet/>
      <dgm:spPr/>
      <dgm:t>
        <a:bodyPr/>
        <a:lstStyle/>
        <a:p>
          <a:endParaRPr lang="en-US"/>
        </a:p>
      </dgm:t>
    </dgm:pt>
    <dgm:pt modelId="{7FA6D7C1-701D-4A5B-BCEB-93281D4565F2}">
      <dgm:prSet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High energy usage</a:t>
          </a:r>
        </a:p>
      </dgm:t>
    </dgm:pt>
    <dgm:pt modelId="{C4BB697B-848F-4D91-BD17-D71D882413AD}" type="parTrans" cxnId="{912939FE-64BF-4A3F-ACDD-051D15EC15EE}">
      <dgm:prSet/>
      <dgm:spPr/>
      <dgm:t>
        <a:bodyPr/>
        <a:lstStyle/>
        <a:p>
          <a:endParaRPr lang="en-US"/>
        </a:p>
      </dgm:t>
    </dgm:pt>
    <dgm:pt modelId="{5C9AD535-1E6B-47EF-A8DD-AC765AF9F614}" type="sibTrans" cxnId="{912939FE-64BF-4A3F-ACDD-051D15EC15EE}">
      <dgm:prSet/>
      <dgm:spPr/>
      <dgm:t>
        <a:bodyPr/>
        <a:lstStyle/>
        <a:p>
          <a:endParaRPr lang="en-US"/>
        </a:p>
      </dgm:t>
    </dgm:pt>
    <dgm:pt modelId="{EB1E501F-A356-4881-A13D-6C78322B293F}">
      <dgm:prSet phldrT="[Text]"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600"/>
            <a:t>Replace exiting with Trojan UV Signa</a:t>
          </a:r>
        </a:p>
      </dgm:t>
    </dgm:pt>
    <dgm:pt modelId="{CFCA6229-295E-4A1C-B455-07A56D3A0978}" type="parTrans" cxnId="{E52124C1-5C3A-4979-A6A1-BFBFB3958B61}">
      <dgm:prSet/>
      <dgm:spPr/>
      <dgm:t>
        <a:bodyPr/>
        <a:lstStyle/>
        <a:p>
          <a:endParaRPr lang="en-US"/>
        </a:p>
      </dgm:t>
    </dgm:pt>
    <dgm:pt modelId="{FFD30B4C-6669-4B8E-B751-0C065C5CEBAA}" type="sibTrans" cxnId="{E52124C1-5C3A-4979-A6A1-BFBFB3958B61}">
      <dgm:prSet/>
      <dgm:spPr/>
      <dgm:t>
        <a:bodyPr/>
        <a:lstStyle/>
        <a:p>
          <a:endParaRPr lang="en-US"/>
        </a:p>
      </dgm:t>
    </dgm:pt>
    <dgm:pt modelId="{3D2F245B-3EA5-4F85-9F98-F5476EFF85DE}">
      <dgm:prSet phldrT="[Text]"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600"/>
            <a:t>Duplicate &amp; redundant systems</a:t>
          </a:r>
        </a:p>
      </dgm:t>
    </dgm:pt>
    <dgm:pt modelId="{ED76F4EF-9AF1-4277-B015-E0A300CCF468}" type="parTrans" cxnId="{16E769B8-90EB-41CB-80D3-64F46C82EA58}">
      <dgm:prSet/>
      <dgm:spPr/>
      <dgm:t>
        <a:bodyPr/>
        <a:lstStyle/>
        <a:p>
          <a:endParaRPr lang="en-US"/>
        </a:p>
      </dgm:t>
    </dgm:pt>
    <dgm:pt modelId="{A3F8577E-67BE-4554-AB90-82FD735A3450}" type="sibTrans" cxnId="{16E769B8-90EB-41CB-80D3-64F46C82EA58}">
      <dgm:prSet/>
      <dgm:spPr/>
      <dgm:t>
        <a:bodyPr/>
        <a:lstStyle/>
        <a:p>
          <a:endParaRPr lang="en-US"/>
        </a:p>
      </dgm:t>
    </dgm:pt>
    <dgm:pt modelId="{DECB402C-47E0-4025-AC38-077FC6F732C6}">
      <dgm:prSet phldrT="[Text]"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600"/>
            <a:t>Divert % of flow through RO </a:t>
          </a:r>
        </a:p>
      </dgm:t>
    </dgm:pt>
    <dgm:pt modelId="{E8F889F6-5419-4094-87E5-A7C2234305C0}" type="parTrans" cxnId="{725897E3-A3A7-40D9-9ABE-D2F8B3B508BC}">
      <dgm:prSet/>
      <dgm:spPr/>
      <dgm:t>
        <a:bodyPr/>
        <a:lstStyle/>
        <a:p>
          <a:endParaRPr lang="en-US"/>
        </a:p>
      </dgm:t>
    </dgm:pt>
    <dgm:pt modelId="{37108F16-D88F-4BA2-BDD5-4DEDBA9F1121}" type="sibTrans" cxnId="{725897E3-A3A7-40D9-9ABE-D2F8B3B508BC}">
      <dgm:prSet/>
      <dgm:spPr/>
      <dgm:t>
        <a:bodyPr/>
        <a:lstStyle/>
        <a:p>
          <a:endParaRPr lang="en-US"/>
        </a:p>
      </dgm:t>
    </dgm:pt>
    <dgm:pt modelId="{3457E3F2-4508-4242-967C-C2505008BCE1}">
      <dgm:prSet phldrT="[Text]" custT="1"/>
      <dgm:spPr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en-US" sz="1600"/>
            <a:t>Solar panel array</a:t>
          </a:r>
        </a:p>
      </dgm:t>
    </dgm:pt>
    <dgm:pt modelId="{46760B3A-B448-4590-AEA4-B7BF43848435}" type="sibTrans" cxnId="{C3140526-D387-4BB7-9BD8-BC4D8174E62B}">
      <dgm:prSet/>
      <dgm:spPr/>
      <dgm:t>
        <a:bodyPr/>
        <a:lstStyle/>
        <a:p>
          <a:endParaRPr lang="en-US"/>
        </a:p>
      </dgm:t>
    </dgm:pt>
    <dgm:pt modelId="{4D1B37A5-315C-4EF4-9A55-2944B02D597A}" type="parTrans" cxnId="{C3140526-D387-4BB7-9BD8-BC4D8174E62B}">
      <dgm:prSet/>
      <dgm:spPr/>
      <dgm:t>
        <a:bodyPr/>
        <a:lstStyle/>
        <a:p>
          <a:endParaRPr lang="en-US"/>
        </a:p>
      </dgm:t>
    </dgm:pt>
    <dgm:pt modelId="{100F46C8-7626-4636-87D0-98D5A11AC1F3}" type="pres">
      <dgm:prSet presAssocID="{CA156B59-0A6B-4CEC-8699-8AF3F924ECA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BC3D66F-00DE-4383-87A6-4F89D0C253EB}" type="pres">
      <dgm:prSet presAssocID="{177DAD56-2629-4B7C-996F-E6C987A5AE22}" presName="horFlow" presStyleCnt="0"/>
      <dgm:spPr/>
    </dgm:pt>
    <dgm:pt modelId="{0E604EFC-DDF4-4146-B13B-F7AFD87087DB}" type="pres">
      <dgm:prSet presAssocID="{177DAD56-2629-4B7C-996F-E6C987A5AE22}" presName="bigChev" presStyleLbl="node1" presStyleIdx="0" presStyleCnt="3"/>
      <dgm:spPr/>
    </dgm:pt>
    <dgm:pt modelId="{0D071878-DD04-4080-9F77-D45EB1BB690C}" type="pres">
      <dgm:prSet presAssocID="{D582A5EC-D4DE-4EEC-A277-FDD43196F626}" presName="parTrans" presStyleCnt="0"/>
      <dgm:spPr/>
    </dgm:pt>
    <dgm:pt modelId="{6477026F-5EFC-44D3-8E8F-4C97B6333F39}" type="pres">
      <dgm:prSet presAssocID="{54EB97CF-E87C-4278-8E0B-D5AD9871B7AB}" presName="node" presStyleLbl="alignAccFollowNode1" presStyleIdx="0" presStyleCnt="14" custScaleY="131034">
        <dgm:presLayoutVars>
          <dgm:bulletEnabled val="1"/>
        </dgm:presLayoutVars>
      </dgm:prSet>
      <dgm:spPr/>
    </dgm:pt>
    <dgm:pt modelId="{FF43B3A0-504E-4B9F-918E-04BAC577F5B1}" type="pres">
      <dgm:prSet presAssocID="{185FD90A-0C6A-448E-9CB6-6E4DDB0AF3FD}" presName="sibTrans" presStyleCnt="0"/>
      <dgm:spPr/>
    </dgm:pt>
    <dgm:pt modelId="{65E4CFD7-A039-46AB-8264-75E9BD48C078}" type="pres">
      <dgm:prSet presAssocID="{6A58543D-E72F-4C5E-ACCB-51710E8D2C95}" presName="node" presStyleLbl="alignAccFollowNode1" presStyleIdx="1" presStyleCnt="14" custScaleY="131034">
        <dgm:presLayoutVars>
          <dgm:bulletEnabled val="1"/>
        </dgm:presLayoutVars>
      </dgm:prSet>
      <dgm:spPr/>
    </dgm:pt>
    <dgm:pt modelId="{88B63ED3-D833-42E7-AE9E-13C591E3147E}" type="pres">
      <dgm:prSet presAssocID="{E8E26E0F-AB1A-4A68-A7D7-4BE49637DB97}" presName="sibTrans" presStyleCnt="0"/>
      <dgm:spPr/>
    </dgm:pt>
    <dgm:pt modelId="{C342F35B-EA35-4A9D-AA51-64C09A20A2A4}" type="pres">
      <dgm:prSet presAssocID="{87E27040-A0EB-4A94-8CA6-7C0DB13C00B2}" presName="node" presStyleLbl="alignAccFollowNode1" presStyleIdx="2" presStyleCnt="14" custScaleY="131034">
        <dgm:presLayoutVars>
          <dgm:bulletEnabled val="1"/>
        </dgm:presLayoutVars>
      </dgm:prSet>
      <dgm:spPr/>
    </dgm:pt>
    <dgm:pt modelId="{8D9E1E62-5284-4E85-9C23-E763928855C9}" type="pres">
      <dgm:prSet presAssocID="{3BCEC77C-6333-4006-92A4-0FB5599A96B0}" presName="sibTrans" presStyleCnt="0"/>
      <dgm:spPr/>
    </dgm:pt>
    <dgm:pt modelId="{C554D10D-58F4-44B7-B440-75AEF862F0DC}" type="pres">
      <dgm:prSet presAssocID="{7E225BDC-78D4-43EF-9C1E-1CCD220695F1}" presName="node" presStyleLbl="alignAccFollowNode1" presStyleIdx="3" presStyleCnt="14" custScaleY="131034">
        <dgm:presLayoutVars>
          <dgm:bulletEnabled val="1"/>
        </dgm:presLayoutVars>
      </dgm:prSet>
      <dgm:spPr/>
    </dgm:pt>
    <dgm:pt modelId="{94B2D5CD-1C0A-477C-8CC3-7FE6126D35F0}" type="pres">
      <dgm:prSet presAssocID="{469CD3C5-0899-45C1-877B-5688A996ED01}" presName="sibTrans" presStyleCnt="0"/>
      <dgm:spPr/>
    </dgm:pt>
    <dgm:pt modelId="{F16B934F-CAA7-4F99-8ECE-10BF87F88293}" type="pres">
      <dgm:prSet presAssocID="{D658EE04-0D76-43A9-B12E-56D77A094034}" presName="node" presStyleLbl="alignAccFollowNode1" presStyleIdx="4" presStyleCnt="14" custScaleY="131034">
        <dgm:presLayoutVars>
          <dgm:bulletEnabled val="1"/>
        </dgm:presLayoutVars>
      </dgm:prSet>
      <dgm:spPr/>
    </dgm:pt>
    <dgm:pt modelId="{D1138F56-DD0C-48C8-BCB8-09F3F7081A53}" type="pres">
      <dgm:prSet presAssocID="{1CFFF494-6E6E-40F8-9DF6-D78C9F8A0AE3}" presName="sibTrans" presStyleCnt="0"/>
      <dgm:spPr/>
    </dgm:pt>
    <dgm:pt modelId="{02334B95-4660-492F-86D1-0C1DF2BDEA68}" type="pres">
      <dgm:prSet presAssocID="{7FA6D7C1-701D-4A5B-BCEB-93281D4565F2}" presName="node" presStyleLbl="alignAccFollowNode1" presStyleIdx="5" presStyleCnt="14" custScaleY="131034">
        <dgm:presLayoutVars>
          <dgm:bulletEnabled val="1"/>
        </dgm:presLayoutVars>
      </dgm:prSet>
      <dgm:spPr/>
    </dgm:pt>
    <dgm:pt modelId="{F5D53A52-D3A8-4DF9-BEF8-B7663C77EB63}" type="pres">
      <dgm:prSet presAssocID="{177DAD56-2629-4B7C-996F-E6C987A5AE22}" presName="vSp" presStyleCnt="0"/>
      <dgm:spPr/>
    </dgm:pt>
    <dgm:pt modelId="{E048B853-852C-4851-B3D8-D5804A0F5217}" type="pres">
      <dgm:prSet presAssocID="{3557F8B1-F87F-4C14-862A-69A9C76C073B}" presName="horFlow" presStyleCnt="0"/>
      <dgm:spPr/>
    </dgm:pt>
    <dgm:pt modelId="{7C28F05D-C2FE-49E4-8C38-719AD49AAD07}" type="pres">
      <dgm:prSet presAssocID="{3557F8B1-F87F-4C14-862A-69A9C76C073B}" presName="bigChev" presStyleLbl="node1" presStyleIdx="1" presStyleCnt="3"/>
      <dgm:spPr/>
    </dgm:pt>
    <dgm:pt modelId="{65ADCF1A-F6AF-41C6-AC1F-2B23261E66E5}" type="pres">
      <dgm:prSet presAssocID="{CAF23482-D65F-437F-B2F6-1AC2AB7A5A0A}" presName="parTrans" presStyleCnt="0"/>
      <dgm:spPr/>
    </dgm:pt>
    <dgm:pt modelId="{2C881427-E9E0-4878-BE14-4DAE5CCB45A0}" type="pres">
      <dgm:prSet presAssocID="{EC1C5F33-FB00-4CC3-A791-92DF4239A78B}" presName="node" presStyleLbl="alignAccFollowNode1" presStyleIdx="6" presStyleCnt="14" custScaleY="131034">
        <dgm:presLayoutVars>
          <dgm:bulletEnabled val="1"/>
        </dgm:presLayoutVars>
      </dgm:prSet>
      <dgm:spPr/>
    </dgm:pt>
    <dgm:pt modelId="{93051967-130C-46B0-8CE0-46494C917F6B}" type="pres">
      <dgm:prSet presAssocID="{7DFF94FA-35F9-4509-B3B8-C55354AEA670}" presName="sibTrans" presStyleCnt="0"/>
      <dgm:spPr/>
    </dgm:pt>
    <dgm:pt modelId="{478A2636-CC2A-43EE-BFB7-F84740DB0DF4}" type="pres">
      <dgm:prSet presAssocID="{6151B66B-3F58-426C-BF01-B27F74EF0207}" presName="node" presStyleLbl="alignAccFollowNode1" presStyleIdx="7" presStyleCnt="14" custScaleY="131034">
        <dgm:presLayoutVars>
          <dgm:bulletEnabled val="1"/>
        </dgm:presLayoutVars>
      </dgm:prSet>
      <dgm:spPr/>
    </dgm:pt>
    <dgm:pt modelId="{01B372E7-79A0-460C-A123-E3E6ED17633F}" type="pres">
      <dgm:prSet presAssocID="{087E3DA8-FCE2-4E78-B0A1-5EDC38F49AC6}" presName="sibTrans" presStyleCnt="0"/>
      <dgm:spPr/>
    </dgm:pt>
    <dgm:pt modelId="{7C7DE201-4E40-407A-8EE6-F4C20F7233CB}" type="pres">
      <dgm:prSet presAssocID="{EB1E501F-A356-4881-A13D-6C78322B293F}" presName="node" presStyleLbl="alignAccFollowNode1" presStyleIdx="8" presStyleCnt="14" custScaleY="131034">
        <dgm:presLayoutVars>
          <dgm:bulletEnabled val="1"/>
        </dgm:presLayoutVars>
      </dgm:prSet>
      <dgm:spPr/>
    </dgm:pt>
    <dgm:pt modelId="{DCA0F58F-1A67-44A2-B3BE-42D504166C02}" type="pres">
      <dgm:prSet presAssocID="{FFD30B4C-6669-4B8E-B751-0C065C5CEBAA}" presName="sibTrans" presStyleCnt="0"/>
      <dgm:spPr/>
    </dgm:pt>
    <dgm:pt modelId="{442C2E1B-39DA-4E63-B295-165B0A4B27B6}" type="pres">
      <dgm:prSet presAssocID="{3D2F245B-3EA5-4F85-9F98-F5476EFF85DE}" presName="node" presStyleLbl="alignAccFollowNode1" presStyleIdx="9" presStyleCnt="14" custScaleY="131034">
        <dgm:presLayoutVars>
          <dgm:bulletEnabled val="1"/>
        </dgm:presLayoutVars>
      </dgm:prSet>
      <dgm:spPr/>
    </dgm:pt>
    <dgm:pt modelId="{A891F531-6E39-4853-A2D2-AE815CF478DE}" type="pres">
      <dgm:prSet presAssocID="{A3F8577E-67BE-4554-AB90-82FD735A3450}" presName="sibTrans" presStyleCnt="0"/>
      <dgm:spPr/>
    </dgm:pt>
    <dgm:pt modelId="{11C3A328-AED1-4283-90F8-045AF2A779B7}" type="pres">
      <dgm:prSet presAssocID="{DECB402C-47E0-4025-AC38-077FC6F732C6}" presName="node" presStyleLbl="alignAccFollowNode1" presStyleIdx="10" presStyleCnt="14" custScaleY="131034" custLinFactNeighborX="-2262">
        <dgm:presLayoutVars>
          <dgm:bulletEnabled val="1"/>
        </dgm:presLayoutVars>
      </dgm:prSet>
      <dgm:spPr/>
    </dgm:pt>
    <dgm:pt modelId="{4C04907D-CEFD-4001-BD92-B9463E0D12C7}" type="pres">
      <dgm:prSet presAssocID="{37108F16-D88F-4BA2-BDD5-4DEDBA9F1121}" presName="sibTrans" presStyleCnt="0"/>
      <dgm:spPr/>
    </dgm:pt>
    <dgm:pt modelId="{1042A50B-3245-441B-A295-BC78C90F84A4}" type="pres">
      <dgm:prSet presAssocID="{3457E3F2-4508-4242-967C-C2505008BCE1}" presName="node" presStyleLbl="alignAccFollowNode1" presStyleIdx="11" presStyleCnt="14" custScaleY="131034" custLinFactNeighborX="-2262">
        <dgm:presLayoutVars>
          <dgm:bulletEnabled val="1"/>
        </dgm:presLayoutVars>
      </dgm:prSet>
      <dgm:spPr/>
    </dgm:pt>
    <dgm:pt modelId="{6BDE5ECB-0D98-464E-BE72-A69A69373D31}" type="pres">
      <dgm:prSet presAssocID="{3557F8B1-F87F-4C14-862A-69A9C76C073B}" presName="vSp" presStyleCnt="0"/>
      <dgm:spPr/>
    </dgm:pt>
    <dgm:pt modelId="{4B0150D5-D711-4A3A-B0E0-32708B85F7CD}" type="pres">
      <dgm:prSet presAssocID="{FEDD1D4D-9720-4455-ACE5-73E2D58BC8F2}" presName="horFlow" presStyleCnt="0"/>
      <dgm:spPr/>
    </dgm:pt>
    <dgm:pt modelId="{D21C8512-494F-48FC-9534-65C725B8A877}" type="pres">
      <dgm:prSet presAssocID="{FEDD1D4D-9720-4455-ACE5-73E2D58BC8F2}" presName="bigChev" presStyleLbl="node1" presStyleIdx="2" presStyleCnt="3" custLinFactNeighborX="-2022"/>
      <dgm:spPr/>
    </dgm:pt>
    <dgm:pt modelId="{8B4AC501-8BEA-4421-9311-D96CEC6192EA}" type="pres">
      <dgm:prSet presAssocID="{CD44303A-19DC-478C-9124-FCE0B337717C}" presName="parTrans" presStyleCnt="0"/>
      <dgm:spPr/>
    </dgm:pt>
    <dgm:pt modelId="{915ADB27-0D17-4F9E-B1C4-9B7B3792042B}" type="pres">
      <dgm:prSet presAssocID="{6C5DA5FE-8645-4F35-9497-9601288C54E6}" presName="node" presStyleLbl="alignAccFollowNode1" presStyleIdx="12" presStyleCnt="14" custScaleX="360482" custScaleY="131034" custLinFactNeighborX="-2262">
        <dgm:presLayoutVars>
          <dgm:bulletEnabled val="1"/>
        </dgm:presLayoutVars>
      </dgm:prSet>
      <dgm:spPr/>
    </dgm:pt>
    <dgm:pt modelId="{8C74122A-E642-488C-A161-B510F19CF9F6}" type="pres">
      <dgm:prSet presAssocID="{5CA83CFE-219B-421D-8F28-1DC67D23FA6E}" presName="sibTrans" presStyleCnt="0"/>
      <dgm:spPr/>
    </dgm:pt>
    <dgm:pt modelId="{E76A2199-0CE2-4404-82ED-E131B83F432B}" type="pres">
      <dgm:prSet presAssocID="{2E6E71C9-8CA7-45DE-8BAC-7CB7C181ECC1}" presName="node" presStyleLbl="alignAccFollowNode1" presStyleIdx="13" presStyleCnt="14" custScaleX="184011" custScaleY="131034" custLinFactNeighborX="-1903" custLinFactNeighborY="-1197">
        <dgm:presLayoutVars>
          <dgm:bulletEnabled val="1"/>
        </dgm:presLayoutVars>
      </dgm:prSet>
      <dgm:spPr/>
    </dgm:pt>
  </dgm:ptLst>
  <dgm:cxnLst>
    <dgm:cxn modelId="{C3140526-D387-4BB7-9BD8-BC4D8174E62B}" srcId="{3557F8B1-F87F-4C14-862A-69A9C76C073B}" destId="{3457E3F2-4508-4242-967C-C2505008BCE1}" srcOrd="5" destOrd="0" parTransId="{4D1B37A5-315C-4EF4-9A55-2944B02D597A}" sibTransId="{46760B3A-B448-4590-AEA4-B7BF43848435}"/>
    <dgm:cxn modelId="{44F90E27-FED3-48DA-8613-DD6D74FA6AAC}" srcId="{FEDD1D4D-9720-4455-ACE5-73E2D58BC8F2}" destId="{6C5DA5FE-8645-4F35-9497-9601288C54E6}" srcOrd="0" destOrd="0" parTransId="{CD44303A-19DC-478C-9124-FCE0B337717C}" sibTransId="{5CA83CFE-219B-421D-8F28-1DC67D23FA6E}"/>
    <dgm:cxn modelId="{171A5637-A2D2-4B0E-AA9C-C74268395FB4}" type="presOf" srcId="{6C5DA5FE-8645-4F35-9497-9601288C54E6}" destId="{915ADB27-0D17-4F9E-B1C4-9B7B3792042B}" srcOrd="0" destOrd="0" presId="urn:microsoft.com/office/officeart/2005/8/layout/lProcess3"/>
    <dgm:cxn modelId="{0689063A-7ACE-4FDC-BD00-DE07E058619D}" type="presOf" srcId="{7E225BDC-78D4-43EF-9C1E-1CCD220695F1}" destId="{C554D10D-58F4-44B7-B440-75AEF862F0DC}" srcOrd="0" destOrd="0" presId="urn:microsoft.com/office/officeart/2005/8/layout/lProcess3"/>
    <dgm:cxn modelId="{8DC7B43B-6190-40EF-8D9C-417CC805A9EF}" srcId="{3557F8B1-F87F-4C14-862A-69A9C76C073B}" destId="{EC1C5F33-FB00-4CC3-A791-92DF4239A78B}" srcOrd="0" destOrd="0" parTransId="{CAF23482-D65F-437F-B2F6-1AC2AB7A5A0A}" sibTransId="{7DFF94FA-35F9-4509-B3B8-C55354AEA670}"/>
    <dgm:cxn modelId="{158E9C3D-FCA7-45E0-950F-F18DF02371E0}" type="presOf" srcId="{3557F8B1-F87F-4C14-862A-69A9C76C073B}" destId="{7C28F05D-C2FE-49E4-8C38-719AD49AAD07}" srcOrd="0" destOrd="0" presId="urn:microsoft.com/office/officeart/2005/8/layout/lProcess3"/>
    <dgm:cxn modelId="{A3AF5B60-23F5-45A3-816C-C903B25DF4E1}" type="presOf" srcId="{87E27040-A0EB-4A94-8CA6-7C0DB13C00B2}" destId="{C342F35B-EA35-4A9D-AA51-64C09A20A2A4}" srcOrd="0" destOrd="0" presId="urn:microsoft.com/office/officeart/2005/8/layout/lProcess3"/>
    <dgm:cxn modelId="{4BFF5543-9BE7-421D-BE9E-FBDA845AC610}" type="presOf" srcId="{3457E3F2-4508-4242-967C-C2505008BCE1}" destId="{1042A50B-3245-441B-A295-BC78C90F84A4}" srcOrd="0" destOrd="0" presId="urn:microsoft.com/office/officeart/2005/8/layout/lProcess3"/>
    <dgm:cxn modelId="{C3954E64-B7C6-42F6-AD24-E4B3F491EA38}" srcId="{CA156B59-0A6B-4CEC-8699-8AF3F924ECA3}" destId="{FEDD1D4D-9720-4455-ACE5-73E2D58BC8F2}" srcOrd="2" destOrd="0" parTransId="{EE551D69-D874-405C-82BD-4D2AB4598F43}" sibTransId="{1DF5DEE0-C032-4520-8D71-49B729B6B366}"/>
    <dgm:cxn modelId="{50919076-6C19-4811-8B2B-33AC5ADABDD4}" type="presOf" srcId="{2E6E71C9-8CA7-45DE-8BAC-7CB7C181ECC1}" destId="{E76A2199-0CE2-4404-82ED-E131B83F432B}" srcOrd="0" destOrd="0" presId="urn:microsoft.com/office/officeart/2005/8/layout/lProcess3"/>
    <dgm:cxn modelId="{640D1A79-89A4-4C4B-B80D-8B86BD894577}" type="presOf" srcId="{EC1C5F33-FB00-4CC3-A791-92DF4239A78B}" destId="{2C881427-E9E0-4878-BE14-4DAE5CCB45A0}" srcOrd="0" destOrd="0" presId="urn:microsoft.com/office/officeart/2005/8/layout/lProcess3"/>
    <dgm:cxn modelId="{2FCC005A-909C-47D4-A691-5B12B458DF39}" srcId="{CA156B59-0A6B-4CEC-8699-8AF3F924ECA3}" destId="{3557F8B1-F87F-4C14-862A-69A9C76C073B}" srcOrd="1" destOrd="0" parTransId="{BBB9FB78-178D-4DCB-9439-EAC570A2CC2D}" sibTransId="{E456B024-0155-428E-B3BC-2FC3C1AD8993}"/>
    <dgm:cxn modelId="{2357D494-C3A2-49B3-A676-F762066FA290}" type="presOf" srcId="{EB1E501F-A356-4881-A13D-6C78322B293F}" destId="{7C7DE201-4E40-407A-8EE6-F4C20F7233CB}" srcOrd="0" destOrd="0" presId="urn:microsoft.com/office/officeart/2005/8/layout/lProcess3"/>
    <dgm:cxn modelId="{3CABF09D-B315-4C6B-BF9E-39FB0F47BF86}" srcId="{177DAD56-2629-4B7C-996F-E6C987A5AE22}" destId="{D658EE04-0D76-43A9-B12E-56D77A094034}" srcOrd="4" destOrd="0" parTransId="{598AE6D9-9217-495E-9BD3-AFF62AA6B807}" sibTransId="{1CFFF494-6E6E-40F8-9DF6-D78C9F8A0AE3}"/>
    <dgm:cxn modelId="{B2DA09A4-155E-4B0C-A68A-F432CCCD11E5}" srcId="{3557F8B1-F87F-4C14-862A-69A9C76C073B}" destId="{6151B66B-3F58-426C-BF01-B27F74EF0207}" srcOrd="1" destOrd="0" parTransId="{045734C4-F118-41B5-A957-E58A2F0E92AE}" sibTransId="{087E3DA8-FCE2-4E78-B0A1-5EDC38F49AC6}"/>
    <dgm:cxn modelId="{1A1569A8-3C02-416C-B907-79E79A3F762F}" type="presOf" srcId="{3D2F245B-3EA5-4F85-9F98-F5476EFF85DE}" destId="{442C2E1B-39DA-4E63-B295-165B0A4B27B6}" srcOrd="0" destOrd="0" presId="urn:microsoft.com/office/officeart/2005/8/layout/lProcess3"/>
    <dgm:cxn modelId="{843DB5AE-F78F-49EC-BCE5-2AB5CA9B3334}" type="presOf" srcId="{177DAD56-2629-4B7C-996F-E6C987A5AE22}" destId="{0E604EFC-DDF4-4146-B13B-F7AFD87087DB}" srcOrd="0" destOrd="0" presId="urn:microsoft.com/office/officeart/2005/8/layout/lProcess3"/>
    <dgm:cxn modelId="{AAA77FB7-0E0C-4DAF-A637-CD6DA2D88C91}" type="presOf" srcId="{6A58543D-E72F-4C5E-ACCB-51710E8D2C95}" destId="{65E4CFD7-A039-46AB-8264-75E9BD48C078}" srcOrd="0" destOrd="0" presId="urn:microsoft.com/office/officeart/2005/8/layout/lProcess3"/>
    <dgm:cxn modelId="{16E769B8-90EB-41CB-80D3-64F46C82EA58}" srcId="{3557F8B1-F87F-4C14-862A-69A9C76C073B}" destId="{3D2F245B-3EA5-4F85-9F98-F5476EFF85DE}" srcOrd="3" destOrd="0" parTransId="{ED76F4EF-9AF1-4277-B015-E0A300CCF468}" sibTransId="{A3F8577E-67BE-4554-AB90-82FD735A3450}"/>
    <dgm:cxn modelId="{9339D4BE-40E3-46B4-9624-B55DE449FD93}" srcId="{177DAD56-2629-4B7C-996F-E6C987A5AE22}" destId="{6A58543D-E72F-4C5E-ACCB-51710E8D2C95}" srcOrd="1" destOrd="0" parTransId="{FFB5CFD5-1866-46BB-B382-6C0A9D769385}" sibTransId="{E8E26E0F-AB1A-4A68-A7D7-4BE49637DB97}"/>
    <dgm:cxn modelId="{E52124C1-5C3A-4979-A6A1-BFBFB3958B61}" srcId="{3557F8B1-F87F-4C14-862A-69A9C76C073B}" destId="{EB1E501F-A356-4881-A13D-6C78322B293F}" srcOrd="2" destOrd="0" parTransId="{CFCA6229-295E-4A1C-B455-07A56D3A0978}" sibTransId="{FFD30B4C-6669-4B8E-B751-0C065C5CEBAA}"/>
    <dgm:cxn modelId="{3173C2C5-CDDD-41E7-B5AB-6A0C062901F0}" type="presOf" srcId="{D658EE04-0D76-43A9-B12E-56D77A094034}" destId="{F16B934F-CAA7-4F99-8ECE-10BF87F88293}" srcOrd="0" destOrd="0" presId="urn:microsoft.com/office/officeart/2005/8/layout/lProcess3"/>
    <dgm:cxn modelId="{D304F7C9-4277-4089-8767-35F8BE795BB3}" type="presOf" srcId="{54EB97CF-E87C-4278-8E0B-D5AD9871B7AB}" destId="{6477026F-5EFC-44D3-8E8F-4C97B6333F39}" srcOrd="0" destOrd="0" presId="urn:microsoft.com/office/officeart/2005/8/layout/lProcess3"/>
    <dgm:cxn modelId="{AC8667CA-C787-41F4-AE6B-39367F3718BC}" srcId="{CA156B59-0A6B-4CEC-8699-8AF3F924ECA3}" destId="{177DAD56-2629-4B7C-996F-E6C987A5AE22}" srcOrd="0" destOrd="0" parTransId="{79642833-C887-42D9-8E8D-1FBBDA9CCEDC}" sibTransId="{F28BD47D-C1BF-49D4-A445-5ED1A5FE4732}"/>
    <dgm:cxn modelId="{0D1485CC-7C65-446E-A3B6-2B4AC6643152}" type="presOf" srcId="{FEDD1D4D-9720-4455-ACE5-73E2D58BC8F2}" destId="{D21C8512-494F-48FC-9534-65C725B8A877}" srcOrd="0" destOrd="0" presId="urn:microsoft.com/office/officeart/2005/8/layout/lProcess3"/>
    <dgm:cxn modelId="{362998CF-8012-444F-8CBB-EAE356490CA8}" type="presOf" srcId="{CA156B59-0A6B-4CEC-8699-8AF3F924ECA3}" destId="{100F46C8-7626-4636-87D0-98D5A11AC1F3}" srcOrd="0" destOrd="0" presId="urn:microsoft.com/office/officeart/2005/8/layout/lProcess3"/>
    <dgm:cxn modelId="{D25DEDD5-5191-4095-9A87-ACA2150AEA71}" type="presOf" srcId="{7FA6D7C1-701D-4A5B-BCEB-93281D4565F2}" destId="{02334B95-4660-492F-86D1-0C1DF2BDEA68}" srcOrd="0" destOrd="0" presId="urn:microsoft.com/office/officeart/2005/8/layout/lProcess3"/>
    <dgm:cxn modelId="{E385A1DE-6E97-4B90-A12E-C69E1E85DBAC}" srcId="{177DAD56-2629-4B7C-996F-E6C987A5AE22}" destId="{54EB97CF-E87C-4278-8E0B-D5AD9871B7AB}" srcOrd="0" destOrd="0" parTransId="{D582A5EC-D4DE-4EEC-A277-FDD43196F626}" sibTransId="{185FD90A-0C6A-448E-9CB6-6E4DDB0AF3FD}"/>
    <dgm:cxn modelId="{725897E3-A3A7-40D9-9ABE-D2F8B3B508BC}" srcId="{3557F8B1-F87F-4C14-862A-69A9C76C073B}" destId="{DECB402C-47E0-4025-AC38-077FC6F732C6}" srcOrd="4" destOrd="0" parTransId="{E8F889F6-5419-4094-87E5-A7C2234305C0}" sibTransId="{37108F16-D88F-4BA2-BDD5-4DEDBA9F1121}"/>
    <dgm:cxn modelId="{8DCC47E7-EA0D-42E7-B670-0C656C2BDACC}" type="presOf" srcId="{6151B66B-3F58-426C-BF01-B27F74EF0207}" destId="{478A2636-CC2A-43EE-BFB7-F84740DB0DF4}" srcOrd="0" destOrd="0" presId="urn:microsoft.com/office/officeart/2005/8/layout/lProcess3"/>
    <dgm:cxn modelId="{514792E9-867D-4763-89DB-21291B1BD599}" srcId="{177DAD56-2629-4B7C-996F-E6C987A5AE22}" destId="{7E225BDC-78D4-43EF-9C1E-1CCD220695F1}" srcOrd="3" destOrd="0" parTransId="{77E1B589-2FC0-40C7-B187-3B88D1B20FFC}" sibTransId="{469CD3C5-0899-45C1-877B-5688A996ED01}"/>
    <dgm:cxn modelId="{F84CA7EC-1A27-48CD-8715-34016C167AEB}" srcId="{177DAD56-2629-4B7C-996F-E6C987A5AE22}" destId="{87E27040-A0EB-4A94-8CA6-7C0DB13C00B2}" srcOrd="2" destOrd="0" parTransId="{AD21A781-889B-44FD-AB43-2B20325E233A}" sibTransId="{3BCEC77C-6333-4006-92A4-0FB5599A96B0}"/>
    <dgm:cxn modelId="{A8D9CAF2-C248-4EF8-8E2A-E3E97E31E4FB}" type="presOf" srcId="{DECB402C-47E0-4025-AC38-077FC6F732C6}" destId="{11C3A328-AED1-4283-90F8-045AF2A779B7}" srcOrd="0" destOrd="0" presId="urn:microsoft.com/office/officeart/2005/8/layout/lProcess3"/>
    <dgm:cxn modelId="{2C66CFF3-7582-40A6-99CB-675543AAC3A4}" srcId="{FEDD1D4D-9720-4455-ACE5-73E2D58BC8F2}" destId="{2E6E71C9-8CA7-45DE-8BAC-7CB7C181ECC1}" srcOrd="1" destOrd="0" parTransId="{8F81D01E-B369-4D2D-B224-B3BB06158F26}" sibTransId="{D8AA08DA-B597-4784-8DB1-A79F7192695D}"/>
    <dgm:cxn modelId="{912939FE-64BF-4A3F-ACDD-051D15EC15EE}" srcId="{177DAD56-2629-4B7C-996F-E6C987A5AE22}" destId="{7FA6D7C1-701D-4A5B-BCEB-93281D4565F2}" srcOrd="5" destOrd="0" parTransId="{C4BB697B-848F-4D91-BD17-D71D882413AD}" sibTransId="{5C9AD535-1E6B-47EF-A8DD-AC765AF9F614}"/>
    <dgm:cxn modelId="{5CD7B243-E61F-41CC-9EED-9D897F205216}" type="presParOf" srcId="{100F46C8-7626-4636-87D0-98D5A11AC1F3}" destId="{ABC3D66F-00DE-4383-87A6-4F89D0C253EB}" srcOrd="0" destOrd="0" presId="urn:microsoft.com/office/officeart/2005/8/layout/lProcess3"/>
    <dgm:cxn modelId="{64F956DB-2559-47B1-8190-667DF53B0E61}" type="presParOf" srcId="{ABC3D66F-00DE-4383-87A6-4F89D0C253EB}" destId="{0E604EFC-DDF4-4146-B13B-F7AFD87087DB}" srcOrd="0" destOrd="0" presId="urn:microsoft.com/office/officeart/2005/8/layout/lProcess3"/>
    <dgm:cxn modelId="{1F44892C-FE9E-41E3-9F38-41D486D77463}" type="presParOf" srcId="{ABC3D66F-00DE-4383-87A6-4F89D0C253EB}" destId="{0D071878-DD04-4080-9F77-D45EB1BB690C}" srcOrd="1" destOrd="0" presId="urn:microsoft.com/office/officeart/2005/8/layout/lProcess3"/>
    <dgm:cxn modelId="{C8458090-40BA-4056-A78B-B36E03BB21D8}" type="presParOf" srcId="{ABC3D66F-00DE-4383-87A6-4F89D0C253EB}" destId="{6477026F-5EFC-44D3-8E8F-4C97B6333F39}" srcOrd="2" destOrd="0" presId="urn:microsoft.com/office/officeart/2005/8/layout/lProcess3"/>
    <dgm:cxn modelId="{BDDBA07C-179F-4FB3-AC73-75B9591FBAB9}" type="presParOf" srcId="{ABC3D66F-00DE-4383-87A6-4F89D0C253EB}" destId="{FF43B3A0-504E-4B9F-918E-04BAC577F5B1}" srcOrd="3" destOrd="0" presId="urn:microsoft.com/office/officeart/2005/8/layout/lProcess3"/>
    <dgm:cxn modelId="{93898E8E-56B1-4584-BDA9-628AE42EF3E7}" type="presParOf" srcId="{ABC3D66F-00DE-4383-87A6-4F89D0C253EB}" destId="{65E4CFD7-A039-46AB-8264-75E9BD48C078}" srcOrd="4" destOrd="0" presId="urn:microsoft.com/office/officeart/2005/8/layout/lProcess3"/>
    <dgm:cxn modelId="{7224A98D-391B-49E5-9792-0C30CB0D1FCF}" type="presParOf" srcId="{ABC3D66F-00DE-4383-87A6-4F89D0C253EB}" destId="{88B63ED3-D833-42E7-AE9E-13C591E3147E}" srcOrd="5" destOrd="0" presId="urn:microsoft.com/office/officeart/2005/8/layout/lProcess3"/>
    <dgm:cxn modelId="{E1EF1E17-BBE7-48BF-BBBB-300A48DE1128}" type="presParOf" srcId="{ABC3D66F-00DE-4383-87A6-4F89D0C253EB}" destId="{C342F35B-EA35-4A9D-AA51-64C09A20A2A4}" srcOrd="6" destOrd="0" presId="urn:microsoft.com/office/officeart/2005/8/layout/lProcess3"/>
    <dgm:cxn modelId="{31C3AE8A-30C9-417A-B1A5-E939D6327A96}" type="presParOf" srcId="{ABC3D66F-00DE-4383-87A6-4F89D0C253EB}" destId="{8D9E1E62-5284-4E85-9C23-E763928855C9}" srcOrd="7" destOrd="0" presId="urn:microsoft.com/office/officeart/2005/8/layout/lProcess3"/>
    <dgm:cxn modelId="{38E011CA-A511-49D4-9363-F5D2C6055A4C}" type="presParOf" srcId="{ABC3D66F-00DE-4383-87A6-4F89D0C253EB}" destId="{C554D10D-58F4-44B7-B440-75AEF862F0DC}" srcOrd="8" destOrd="0" presId="urn:microsoft.com/office/officeart/2005/8/layout/lProcess3"/>
    <dgm:cxn modelId="{7C5A8ACA-EF79-4835-8D19-A341868FAEA7}" type="presParOf" srcId="{ABC3D66F-00DE-4383-87A6-4F89D0C253EB}" destId="{94B2D5CD-1C0A-477C-8CC3-7FE6126D35F0}" srcOrd="9" destOrd="0" presId="urn:microsoft.com/office/officeart/2005/8/layout/lProcess3"/>
    <dgm:cxn modelId="{E39E7A47-41F6-45F9-9DC9-BF97ECE2F1CE}" type="presParOf" srcId="{ABC3D66F-00DE-4383-87A6-4F89D0C253EB}" destId="{F16B934F-CAA7-4F99-8ECE-10BF87F88293}" srcOrd="10" destOrd="0" presId="urn:microsoft.com/office/officeart/2005/8/layout/lProcess3"/>
    <dgm:cxn modelId="{C1488A7F-FDDD-4C93-B19A-1C631D5123E9}" type="presParOf" srcId="{ABC3D66F-00DE-4383-87A6-4F89D0C253EB}" destId="{D1138F56-DD0C-48C8-BCB8-09F3F7081A53}" srcOrd="11" destOrd="0" presId="urn:microsoft.com/office/officeart/2005/8/layout/lProcess3"/>
    <dgm:cxn modelId="{D716AFC3-E0E0-4C4E-8E5C-C0D82039EDDA}" type="presParOf" srcId="{ABC3D66F-00DE-4383-87A6-4F89D0C253EB}" destId="{02334B95-4660-492F-86D1-0C1DF2BDEA68}" srcOrd="12" destOrd="0" presId="urn:microsoft.com/office/officeart/2005/8/layout/lProcess3"/>
    <dgm:cxn modelId="{4AAA9B33-2033-41BC-8853-8AB7179456EE}" type="presParOf" srcId="{100F46C8-7626-4636-87D0-98D5A11AC1F3}" destId="{F5D53A52-D3A8-4DF9-BEF8-B7663C77EB63}" srcOrd="1" destOrd="0" presId="urn:microsoft.com/office/officeart/2005/8/layout/lProcess3"/>
    <dgm:cxn modelId="{AE74631D-BA03-4CA7-B107-7184D9E485DD}" type="presParOf" srcId="{100F46C8-7626-4636-87D0-98D5A11AC1F3}" destId="{E048B853-852C-4851-B3D8-D5804A0F5217}" srcOrd="2" destOrd="0" presId="urn:microsoft.com/office/officeart/2005/8/layout/lProcess3"/>
    <dgm:cxn modelId="{5D006E7C-EF60-4E5A-970E-904CCBFAF57D}" type="presParOf" srcId="{E048B853-852C-4851-B3D8-D5804A0F5217}" destId="{7C28F05D-C2FE-49E4-8C38-719AD49AAD07}" srcOrd="0" destOrd="0" presId="urn:microsoft.com/office/officeart/2005/8/layout/lProcess3"/>
    <dgm:cxn modelId="{F3FBC230-891F-44D9-BD0F-A008A4483A6E}" type="presParOf" srcId="{E048B853-852C-4851-B3D8-D5804A0F5217}" destId="{65ADCF1A-F6AF-41C6-AC1F-2B23261E66E5}" srcOrd="1" destOrd="0" presId="urn:microsoft.com/office/officeart/2005/8/layout/lProcess3"/>
    <dgm:cxn modelId="{F31724A7-A6DC-4341-B4AB-F77B732AFB2F}" type="presParOf" srcId="{E048B853-852C-4851-B3D8-D5804A0F5217}" destId="{2C881427-E9E0-4878-BE14-4DAE5CCB45A0}" srcOrd="2" destOrd="0" presId="urn:microsoft.com/office/officeart/2005/8/layout/lProcess3"/>
    <dgm:cxn modelId="{599FE64F-47DE-4C93-9E4A-C3FB26CF54A7}" type="presParOf" srcId="{E048B853-852C-4851-B3D8-D5804A0F5217}" destId="{93051967-130C-46B0-8CE0-46494C917F6B}" srcOrd="3" destOrd="0" presId="urn:microsoft.com/office/officeart/2005/8/layout/lProcess3"/>
    <dgm:cxn modelId="{9C18779E-6CE7-43DB-9A0C-FF887C0C9C29}" type="presParOf" srcId="{E048B853-852C-4851-B3D8-D5804A0F5217}" destId="{478A2636-CC2A-43EE-BFB7-F84740DB0DF4}" srcOrd="4" destOrd="0" presId="urn:microsoft.com/office/officeart/2005/8/layout/lProcess3"/>
    <dgm:cxn modelId="{0685675D-DB21-497F-B4EB-61297BD47625}" type="presParOf" srcId="{E048B853-852C-4851-B3D8-D5804A0F5217}" destId="{01B372E7-79A0-460C-A123-E3E6ED17633F}" srcOrd="5" destOrd="0" presId="urn:microsoft.com/office/officeart/2005/8/layout/lProcess3"/>
    <dgm:cxn modelId="{CFAE7F45-9469-4B3E-8CEC-A9E3706566E9}" type="presParOf" srcId="{E048B853-852C-4851-B3D8-D5804A0F5217}" destId="{7C7DE201-4E40-407A-8EE6-F4C20F7233CB}" srcOrd="6" destOrd="0" presId="urn:microsoft.com/office/officeart/2005/8/layout/lProcess3"/>
    <dgm:cxn modelId="{9DCE372B-BCB8-4512-9E51-DBDAF1CD7070}" type="presParOf" srcId="{E048B853-852C-4851-B3D8-D5804A0F5217}" destId="{DCA0F58F-1A67-44A2-B3BE-42D504166C02}" srcOrd="7" destOrd="0" presId="urn:microsoft.com/office/officeart/2005/8/layout/lProcess3"/>
    <dgm:cxn modelId="{DD50BEC6-201E-464F-8C27-E8113958802A}" type="presParOf" srcId="{E048B853-852C-4851-B3D8-D5804A0F5217}" destId="{442C2E1B-39DA-4E63-B295-165B0A4B27B6}" srcOrd="8" destOrd="0" presId="urn:microsoft.com/office/officeart/2005/8/layout/lProcess3"/>
    <dgm:cxn modelId="{FB256158-0050-4ECF-8114-0D0A2F27E1E7}" type="presParOf" srcId="{E048B853-852C-4851-B3D8-D5804A0F5217}" destId="{A891F531-6E39-4853-A2D2-AE815CF478DE}" srcOrd="9" destOrd="0" presId="urn:microsoft.com/office/officeart/2005/8/layout/lProcess3"/>
    <dgm:cxn modelId="{EB6744A1-12AA-4987-ADC3-0FF398EA1FD2}" type="presParOf" srcId="{E048B853-852C-4851-B3D8-D5804A0F5217}" destId="{11C3A328-AED1-4283-90F8-045AF2A779B7}" srcOrd="10" destOrd="0" presId="urn:microsoft.com/office/officeart/2005/8/layout/lProcess3"/>
    <dgm:cxn modelId="{49533AF1-AAAE-428B-811E-6FA08FC6EBC0}" type="presParOf" srcId="{E048B853-852C-4851-B3D8-D5804A0F5217}" destId="{4C04907D-CEFD-4001-BD92-B9463E0D12C7}" srcOrd="11" destOrd="0" presId="urn:microsoft.com/office/officeart/2005/8/layout/lProcess3"/>
    <dgm:cxn modelId="{E19B085C-A417-4522-B145-B85E091D8100}" type="presParOf" srcId="{E048B853-852C-4851-B3D8-D5804A0F5217}" destId="{1042A50B-3245-441B-A295-BC78C90F84A4}" srcOrd="12" destOrd="0" presId="urn:microsoft.com/office/officeart/2005/8/layout/lProcess3"/>
    <dgm:cxn modelId="{B57CEDD4-092F-448A-AF24-9CD631DB1C90}" type="presParOf" srcId="{100F46C8-7626-4636-87D0-98D5A11AC1F3}" destId="{6BDE5ECB-0D98-464E-BE72-A69A69373D31}" srcOrd="3" destOrd="0" presId="urn:microsoft.com/office/officeart/2005/8/layout/lProcess3"/>
    <dgm:cxn modelId="{D22D905E-517C-4656-93FA-0451AC8A35D5}" type="presParOf" srcId="{100F46C8-7626-4636-87D0-98D5A11AC1F3}" destId="{4B0150D5-D711-4A3A-B0E0-32708B85F7CD}" srcOrd="4" destOrd="0" presId="urn:microsoft.com/office/officeart/2005/8/layout/lProcess3"/>
    <dgm:cxn modelId="{07ED35BC-FB6C-41DA-BA09-CC3EE1F94D52}" type="presParOf" srcId="{4B0150D5-D711-4A3A-B0E0-32708B85F7CD}" destId="{D21C8512-494F-48FC-9534-65C725B8A877}" srcOrd="0" destOrd="0" presId="urn:microsoft.com/office/officeart/2005/8/layout/lProcess3"/>
    <dgm:cxn modelId="{5FA12660-E4F0-4316-B1D8-9CD8256C1399}" type="presParOf" srcId="{4B0150D5-D711-4A3A-B0E0-32708B85F7CD}" destId="{8B4AC501-8BEA-4421-9311-D96CEC6192EA}" srcOrd="1" destOrd="0" presId="urn:microsoft.com/office/officeart/2005/8/layout/lProcess3"/>
    <dgm:cxn modelId="{E9B480DC-BB21-42EE-B170-577A32F8CC7B}" type="presParOf" srcId="{4B0150D5-D711-4A3A-B0E0-32708B85F7CD}" destId="{915ADB27-0D17-4F9E-B1C4-9B7B3792042B}" srcOrd="2" destOrd="0" presId="urn:microsoft.com/office/officeart/2005/8/layout/lProcess3"/>
    <dgm:cxn modelId="{9977AFBD-5C02-4A19-A501-AC7B557784C8}" type="presParOf" srcId="{4B0150D5-D711-4A3A-B0E0-32708B85F7CD}" destId="{8C74122A-E642-488C-A161-B510F19CF9F6}" srcOrd="3" destOrd="0" presId="urn:microsoft.com/office/officeart/2005/8/layout/lProcess3"/>
    <dgm:cxn modelId="{60CADF8A-AE2E-417E-B674-2BB65C755906}" type="presParOf" srcId="{4B0150D5-D711-4A3A-B0E0-32708B85F7CD}" destId="{E76A2199-0CE2-4404-82ED-E131B83F432B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0CC8B-08A6-4804-A5F1-7207AB95D0BF}">
      <dsp:nvSpPr>
        <dsp:cNvPr id="0" name=""/>
        <dsp:cNvSpPr/>
      </dsp:nvSpPr>
      <dsp:spPr>
        <a:xfrm>
          <a:off x="0" y="193019"/>
          <a:ext cx="6846801" cy="689129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  <a:latin typeface="Tw Cen MT Condensed"/>
            </a:rPr>
            <a:t>Problem</a:t>
          </a:r>
        </a:p>
      </dsp:txBody>
      <dsp:txXfrm>
        <a:off x="33641" y="226660"/>
        <a:ext cx="6779519" cy="621847"/>
      </dsp:txXfrm>
    </dsp:sp>
    <dsp:sp modelId="{22BBDB99-01FF-4E64-B33B-B0D625D511FB}">
      <dsp:nvSpPr>
        <dsp:cNvPr id="0" name=""/>
        <dsp:cNvSpPr/>
      </dsp:nvSpPr>
      <dsp:spPr>
        <a:xfrm>
          <a:off x="0" y="882149"/>
          <a:ext cx="6846801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38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Experienced erosion and clogging due to grit, rags, and horse hair </a:t>
          </a:r>
        </a:p>
      </dsp:txBody>
      <dsp:txXfrm>
        <a:off x="0" y="882149"/>
        <a:ext cx="6846801" cy="513360"/>
      </dsp:txXfrm>
    </dsp:sp>
    <dsp:sp modelId="{C6B49849-8B6C-4D85-B012-A1DA37D43EE8}">
      <dsp:nvSpPr>
        <dsp:cNvPr id="0" name=""/>
        <dsp:cNvSpPr/>
      </dsp:nvSpPr>
      <dsp:spPr>
        <a:xfrm>
          <a:off x="0" y="1395509"/>
          <a:ext cx="6846801" cy="689129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  <a:latin typeface="Tw Cen MT Condensed"/>
            </a:rPr>
            <a:t>Requirements </a:t>
          </a:r>
        </a:p>
      </dsp:txBody>
      <dsp:txXfrm>
        <a:off x="33641" y="1429150"/>
        <a:ext cx="6779519" cy="621847"/>
      </dsp:txXfrm>
    </dsp:sp>
    <dsp:sp modelId="{D571E11C-B14B-4D2B-95F8-D4667976A924}">
      <dsp:nvSpPr>
        <dsp:cNvPr id="0" name=""/>
        <dsp:cNvSpPr/>
      </dsp:nvSpPr>
      <dsp:spPr>
        <a:xfrm>
          <a:off x="0" y="2084639"/>
          <a:ext cx="6846801" cy="147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38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Overcome 70-ft of head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Constantly deliver flow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High efficiency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Low maintenance</a:t>
          </a:r>
        </a:p>
      </dsp:txBody>
      <dsp:txXfrm>
        <a:off x="0" y="2084639"/>
        <a:ext cx="6846801" cy="1475909"/>
      </dsp:txXfrm>
    </dsp:sp>
    <dsp:sp modelId="{F9DBE9A0-3826-4D53-BC14-7FF324637078}">
      <dsp:nvSpPr>
        <dsp:cNvPr id="0" name=""/>
        <dsp:cNvSpPr/>
      </dsp:nvSpPr>
      <dsp:spPr>
        <a:xfrm>
          <a:off x="0" y="3560549"/>
          <a:ext cx="6846801" cy="689129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  <a:latin typeface="Tw Cen MT Condensed"/>
            </a:rPr>
            <a:t>Options</a:t>
          </a:r>
        </a:p>
      </dsp:txBody>
      <dsp:txXfrm>
        <a:off x="33641" y="3594190"/>
        <a:ext cx="6779519" cy="621847"/>
      </dsp:txXfrm>
    </dsp:sp>
    <dsp:sp modelId="{76CE69E5-F28A-404A-A966-E25FB5667CAC}">
      <dsp:nvSpPr>
        <dsp:cNvPr id="0" name=""/>
        <dsp:cNvSpPr/>
      </dsp:nvSpPr>
      <dsp:spPr>
        <a:xfrm>
          <a:off x="0" y="4249679"/>
          <a:ext cx="6846801" cy="1090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38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Existing Centrifugal Pumps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Centrifugal Pumps &amp;Grinders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Heavy Duty Slurry Pumps</a:t>
          </a:r>
        </a:p>
      </dsp:txBody>
      <dsp:txXfrm>
        <a:off x="0" y="4249679"/>
        <a:ext cx="6846801" cy="1090890"/>
      </dsp:txXfrm>
    </dsp:sp>
    <dsp:sp modelId="{D5DE7181-C9C6-4A98-A8FD-8B6AD0CD6D8B}">
      <dsp:nvSpPr>
        <dsp:cNvPr id="0" name=""/>
        <dsp:cNvSpPr/>
      </dsp:nvSpPr>
      <dsp:spPr>
        <a:xfrm>
          <a:off x="0" y="5340569"/>
          <a:ext cx="6846801" cy="689129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  <a:latin typeface="Tw Cen MT Condensed"/>
            </a:rPr>
            <a:t>Solution</a:t>
          </a:r>
        </a:p>
      </dsp:txBody>
      <dsp:txXfrm>
        <a:off x="33641" y="5374210"/>
        <a:ext cx="6779519" cy="621847"/>
      </dsp:txXfrm>
    </dsp:sp>
    <dsp:sp modelId="{F3AA1A4A-C8E1-45E1-B144-51AE9687810E}">
      <dsp:nvSpPr>
        <dsp:cNvPr id="0" name=""/>
        <dsp:cNvSpPr/>
      </dsp:nvSpPr>
      <dsp:spPr>
        <a:xfrm>
          <a:off x="0" y="6029698"/>
          <a:ext cx="6846801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386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Replace existing with 12-Inch Eddy Heavy Duty Slurry Pump</a:t>
          </a:r>
        </a:p>
      </dsp:txBody>
      <dsp:txXfrm>
        <a:off x="0" y="6029698"/>
        <a:ext cx="6846801" cy="513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46334-358E-44C6-9097-5846D9D4C0DE}">
      <dsp:nvSpPr>
        <dsp:cNvPr id="0" name=""/>
        <dsp:cNvSpPr/>
      </dsp:nvSpPr>
      <dsp:spPr>
        <a:xfrm>
          <a:off x="0" y="132422"/>
          <a:ext cx="5442994" cy="622440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1"/>
              </a:solidFill>
              <a:latin typeface="Tw Cen MT Condensed"/>
            </a:rPr>
            <a:t>Problem</a:t>
          </a:r>
        </a:p>
      </dsp:txBody>
      <dsp:txXfrm>
        <a:off x="30385" y="162807"/>
        <a:ext cx="5382224" cy="561670"/>
      </dsp:txXfrm>
    </dsp:sp>
    <dsp:sp modelId="{646E64F7-77F8-47C7-9AC6-B0CCEB043199}">
      <dsp:nvSpPr>
        <dsp:cNvPr id="0" name=""/>
        <dsp:cNvSpPr/>
      </dsp:nvSpPr>
      <dsp:spPr>
        <a:xfrm>
          <a:off x="0" y="754862"/>
          <a:ext cx="5442994" cy="681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81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>
              <a:latin typeface="Tw Cen MT Condensed"/>
            </a:rPr>
            <a:t>Experienced high wear from grit erosion and clogging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>
              <a:latin typeface="Tw Cen MT Condensed"/>
            </a:rPr>
            <a:t>Screening discharge to sewer caused sedimentation issues</a:t>
          </a:r>
        </a:p>
      </dsp:txBody>
      <dsp:txXfrm>
        <a:off x="0" y="754862"/>
        <a:ext cx="5442994" cy="681030"/>
      </dsp:txXfrm>
    </dsp:sp>
    <dsp:sp modelId="{771E794A-0E58-4846-8515-6C73C7B34EEF}">
      <dsp:nvSpPr>
        <dsp:cNvPr id="0" name=""/>
        <dsp:cNvSpPr/>
      </dsp:nvSpPr>
      <dsp:spPr>
        <a:xfrm>
          <a:off x="0" y="1435892"/>
          <a:ext cx="5442994" cy="622440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1"/>
              </a:solidFill>
              <a:latin typeface="Tw Cen MT Condensed"/>
            </a:rPr>
            <a:t>Requirements </a:t>
          </a:r>
        </a:p>
      </dsp:txBody>
      <dsp:txXfrm>
        <a:off x="30385" y="1466277"/>
        <a:ext cx="5382224" cy="561670"/>
      </dsp:txXfrm>
    </dsp:sp>
    <dsp:sp modelId="{E0B3D0C4-FF0F-4B77-9C42-0934CBE6405E}">
      <dsp:nvSpPr>
        <dsp:cNvPr id="0" name=""/>
        <dsp:cNvSpPr/>
      </dsp:nvSpPr>
      <dsp:spPr>
        <a:xfrm>
          <a:off x="0" y="2058332"/>
          <a:ext cx="5442994" cy="956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81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>
              <a:latin typeface="Tw Cen MT Condensed"/>
            </a:rPr>
            <a:t>Maintain a channel velocity of 1.5 ft/s to 3 ft/s[6]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>
              <a:latin typeface="Tw Cen MT Condensed"/>
            </a:rPr>
            <a:t>Velocity through bars should not be less than or more than 2 </a:t>
          </a:r>
          <a:r>
            <a:rPr lang="en-US" sz="2200" kern="1200" err="1">
              <a:latin typeface="Tw Cen MT Condensed"/>
            </a:rPr>
            <a:t>ft</a:t>
          </a:r>
          <a:r>
            <a:rPr lang="en-US" sz="2200" kern="1200">
              <a:latin typeface="Tw Cen MT Condensed"/>
            </a:rPr>
            <a:t>/s and 3 </a:t>
          </a:r>
          <a:r>
            <a:rPr lang="en-US" sz="2200" kern="1200" err="1">
              <a:latin typeface="Tw Cen MT Condensed"/>
            </a:rPr>
            <a:t>ft</a:t>
          </a:r>
          <a:r>
            <a:rPr lang="en-US" sz="2200" kern="1200">
              <a:latin typeface="Tw Cen MT Condensed"/>
            </a:rPr>
            <a:t>/s [6] </a:t>
          </a:r>
        </a:p>
      </dsp:txBody>
      <dsp:txXfrm>
        <a:off x="0" y="2058332"/>
        <a:ext cx="5442994" cy="956340"/>
      </dsp:txXfrm>
    </dsp:sp>
    <dsp:sp modelId="{B7441496-8E6E-477C-A682-A3BFAB214B5D}">
      <dsp:nvSpPr>
        <dsp:cNvPr id="0" name=""/>
        <dsp:cNvSpPr/>
      </dsp:nvSpPr>
      <dsp:spPr>
        <a:xfrm>
          <a:off x="0" y="3014672"/>
          <a:ext cx="5442994" cy="622440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1"/>
              </a:solidFill>
              <a:latin typeface="Tw Cen MT Condensed"/>
            </a:rPr>
            <a:t>Options</a:t>
          </a:r>
        </a:p>
      </dsp:txBody>
      <dsp:txXfrm>
        <a:off x="30385" y="3045057"/>
        <a:ext cx="5382224" cy="561670"/>
      </dsp:txXfrm>
    </dsp:sp>
    <dsp:sp modelId="{27D7B2D1-EB73-42DD-AC7C-EC07FAA72DE7}">
      <dsp:nvSpPr>
        <dsp:cNvPr id="0" name=""/>
        <dsp:cNvSpPr/>
      </dsp:nvSpPr>
      <dsp:spPr>
        <a:xfrm>
          <a:off x="0" y="3637112"/>
          <a:ext cx="5442994" cy="1014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81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>
              <a:latin typeface="Tw Cen MT Condensed"/>
            </a:rPr>
            <a:t>Existing Bar Screens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>
              <a:latin typeface="Tw Cen MT Condensed"/>
            </a:rPr>
            <a:t>Step Screens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>
              <a:latin typeface="Tw Cen MT Condensed"/>
            </a:rPr>
            <a:t>EscaMax Perforated Bar Screens</a:t>
          </a:r>
        </a:p>
      </dsp:txBody>
      <dsp:txXfrm>
        <a:off x="0" y="3637112"/>
        <a:ext cx="5442994" cy="1014300"/>
      </dsp:txXfrm>
    </dsp:sp>
    <dsp:sp modelId="{0F0E7EB0-7FFD-447A-9B6D-16A052E2EADC}">
      <dsp:nvSpPr>
        <dsp:cNvPr id="0" name=""/>
        <dsp:cNvSpPr/>
      </dsp:nvSpPr>
      <dsp:spPr>
        <a:xfrm>
          <a:off x="0" y="4651412"/>
          <a:ext cx="5442994" cy="622440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1"/>
              </a:solidFill>
              <a:latin typeface="Tw Cen MT Condensed"/>
            </a:rPr>
            <a:t>Solution</a:t>
          </a:r>
        </a:p>
      </dsp:txBody>
      <dsp:txXfrm>
        <a:off x="30385" y="4681797"/>
        <a:ext cx="5382224" cy="561670"/>
      </dsp:txXfrm>
    </dsp:sp>
    <dsp:sp modelId="{AA6B80B9-0B52-4CCA-9A4E-4901BDF9AF73}">
      <dsp:nvSpPr>
        <dsp:cNvPr id="0" name=""/>
        <dsp:cNvSpPr/>
      </dsp:nvSpPr>
      <dsp:spPr>
        <a:xfrm>
          <a:off x="0" y="5273852"/>
          <a:ext cx="5442994" cy="623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815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Replace existing with </a:t>
          </a:r>
          <a:r>
            <a:rPr lang="en-US" sz="2200" kern="1200" err="1"/>
            <a:t>EscaMax</a:t>
          </a:r>
          <a:r>
            <a:rPr lang="en-US" sz="2200" kern="1200"/>
            <a:t> Perforated Bar Screens</a:t>
          </a:r>
        </a:p>
      </dsp:txBody>
      <dsp:txXfrm>
        <a:off x="0" y="5273852"/>
        <a:ext cx="5442994" cy="6230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261B0-0CC7-40A0-A79B-93CA55D2A073}">
      <dsp:nvSpPr>
        <dsp:cNvPr id="0" name=""/>
        <dsp:cNvSpPr/>
      </dsp:nvSpPr>
      <dsp:spPr>
        <a:xfrm>
          <a:off x="0" y="60884"/>
          <a:ext cx="6071254" cy="575639"/>
        </a:xfrm>
        <a:prstGeom prst="roundRect">
          <a:avLst/>
        </a:prstGeom>
        <a:solidFill>
          <a:schemeClr val="accent2">
            <a:lumMod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TW Cen MT"/>
            </a:rPr>
            <a:t>Problem</a:t>
          </a:r>
        </a:p>
      </dsp:txBody>
      <dsp:txXfrm>
        <a:off x="28100" y="88984"/>
        <a:ext cx="6015054" cy="519439"/>
      </dsp:txXfrm>
    </dsp:sp>
    <dsp:sp modelId="{C4C8CB7D-3B22-4CD3-A129-B543951FDDE5}">
      <dsp:nvSpPr>
        <dsp:cNvPr id="0" name=""/>
        <dsp:cNvSpPr/>
      </dsp:nvSpPr>
      <dsp:spPr>
        <a:xfrm>
          <a:off x="0" y="636524"/>
          <a:ext cx="6071254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762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TW Cen MT"/>
            </a:rPr>
            <a:t>No existing system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TW Cen MT"/>
            </a:rPr>
            <a:t>Accumulated in primary sedimentation basin causing overloading on scrapper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TW Cen MT"/>
            </a:rPr>
            <a:t>Primary basin shutdowns for maintenance</a:t>
          </a:r>
        </a:p>
      </dsp:txBody>
      <dsp:txXfrm>
        <a:off x="0" y="636524"/>
        <a:ext cx="6071254" cy="1242000"/>
      </dsp:txXfrm>
    </dsp:sp>
    <dsp:sp modelId="{08567335-146E-44FA-928C-FE4D79A733FD}">
      <dsp:nvSpPr>
        <dsp:cNvPr id="0" name=""/>
        <dsp:cNvSpPr/>
      </dsp:nvSpPr>
      <dsp:spPr>
        <a:xfrm>
          <a:off x="0" y="1878524"/>
          <a:ext cx="6071254" cy="575639"/>
        </a:xfrm>
        <a:prstGeom prst="roundRect">
          <a:avLst/>
        </a:prstGeom>
        <a:solidFill>
          <a:schemeClr val="accent2">
            <a:lumMod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TW Cen MT"/>
            </a:rPr>
            <a:t>Requirements </a:t>
          </a:r>
        </a:p>
      </dsp:txBody>
      <dsp:txXfrm>
        <a:off x="28100" y="1906624"/>
        <a:ext cx="6015054" cy="519439"/>
      </dsp:txXfrm>
    </dsp:sp>
    <dsp:sp modelId="{2C12B315-7EA3-4FB7-BB3B-EF82A5979030}">
      <dsp:nvSpPr>
        <dsp:cNvPr id="0" name=""/>
        <dsp:cNvSpPr/>
      </dsp:nvSpPr>
      <dsp:spPr>
        <a:xfrm>
          <a:off x="0" y="2454164"/>
          <a:ext cx="6071254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762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TW Cen MT"/>
            </a:rPr>
            <a:t>95% efficiency removal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TW Cen MT"/>
            </a:rPr>
            <a:t>Minimual headloss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TW Cen MT"/>
            </a:rPr>
            <a:t>Easily implemented into exisitng facility</a:t>
          </a:r>
        </a:p>
      </dsp:txBody>
      <dsp:txXfrm>
        <a:off x="0" y="2454164"/>
        <a:ext cx="6071254" cy="993600"/>
      </dsp:txXfrm>
    </dsp:sp>
    <dsp:sp modelId="{5F877486-5045-4BB4-8E16-921EF85F9125}">
      <dsp:nvSpPr>
        <dsp:cNvPr id="0" name=""/>
        <dsp:cNvSpPr/>
      </dsp:nvSpPr>
      <dsp:spPr>
        <a:xfrm>
          <a:off x="0" y="3447764"/>
          <a:ext cx="6071254" cy="575639"/>
        </a:xfrm>
        <a:prstGeom prst="roundRect">
          <a:avLst/>
        </a:prstGeom>
        <a:solidFill>
          <a:schemeClr val="accent2">
            <a:lumMod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TW Cen MT"/>
            </a:rPr>
            <a:t>Options</a:t>
          </a:r>
        </a:p>
      </dsp:txBody>
      <dsp:txXfrm>
        <a:off x="28100" y="3475864"/>
        <a:ext cx="6015054" cy="519439"/>
      </dsp:txXfrm>
    </dsp:sp>
    <dsp:sp modelId="{8FAF0CD9-8334-4A0B-ABA3-3382E75DF3EF}">
      <dsp:nvSpPr>
        <dsp:cNvPr id="0" name=""/>
        <dsp:cNvSpPr/>
      </dsp:nvSpPr>
      <dsp:spPr>
        <a:xfrm>
          <a:off x="0" y="4023404"/>
          <a:ext cx="6071254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762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TW Cen MT"/>
            </a:rPr>
            <a:t>Existing Process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TW Cen MT"/>
            </a:rPr>
            <a:t>Aerated Grit Chamber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TW Cen MT"/>
            </a:rPr>
            <a:t>Vortex Grit Chamber</a:t>
          </a:r>
        </a:p>
      </dsp:txBody>
      <dsp:txXfrm>
        <a:off x="0" y="4023404"/>
        <a:ext cx="6071254" cy="993600"/>
      </dsp:txXfrm>
    </dsp:sp>
    <dsp:sp modelId="{B8E5EE32-FDD0-4F7D-936B-79F4E8812BE3}">
      <dsp:nvSpPr>
        <dsp:cNvPr id="0" name=""/>
        <dsp:cNvSpPr/>
      </dsp:nvSpPr>
      <dsp:spPr>
        <a:xfrm>
          <a:off x="0" y="5017004"/>
          <a:ext cx="6071254" cy="575639"/>
        </a:xfrm>
        <a:prstGeom prst="roundRect">
          <a:avLst/>
        </a:prstGeom>
        <a:solidFill>
          <a:schemeClr val="accent2">
            <a:lumMod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TW Cen MT"/>
            </a:rPr>
            <a:t>Solution</a:t>
          </a:r>
        </a:p>
      </dsp:txBody>
      <dsp:txXfrm>
        <a:off x="28100" y="5045104"/>
        <a:ext cx="6015054" cy="519439"/>
      </dsp:txXfrm>
    </dsp:sp>
    <dsp:sp modelId="{13E545DC-079C-43A6-8D32-0A8300CFC7D6}">
      <dsp:nvSpPr>
        <dsp:cNvPr id="0" name=""/>
        <dsp:cNvSpPr/>
      </dsp:nvSpPr>
      <dsp:spPr>
        <a:xfrm>
          <a:off x="0" y="5592643"/>
          <a:ext cx="6071254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762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TW Cen MT"/>
            </a:rPr>
            <a:t>Implement the Vortex Grit Chamber</a:t>
          </a:r>
        </a:p>
      </dsp:txBody>
      <dsp:txXfrm>
        <a:off x="0" y="5592643"/>
        <a:ext cx="6071254" cy="397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FA602-258E-4A7A-B7EF-65526DCF5439}">
      <dsp:nvSpPr>
        <dsp:cNvPr id="0" name=""/>
        <dsp:cNvSpPr/>
      </dsp:nvSpPr>
      <dsp:spPr>
        <a:xfrm>
          <a:off x="0" y="60722"/>
          <a:ext cx="5571586" cy="622440"/>
        </a:xfrm>
        <a:prstGeom prst="roundRect">
          <a:avLst/>
        </a:prstGeom>
        <a:solidFill>
          <a:srgbClr val="3D747D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w Cen MT Condensed"/>
            </a:rPr>
            <a:t>Problem</a:t>
          </a:r>
        </a:p>
      </dsp:txBody>
      <dsp:txXfrm>
        <a:off x="30385" y="91107"/>
        <a:ext cx="5510816" cy="561670"/>
      </dsp:txXfrm>
    </dsp:sp>
    <dsp:sp modelId="{72117F2B-9FA9-4E56-9742-F4F7FDF06666}">
      <dsp:nvSpPr>
        <dsp:cNvPr id="0" name=""/>
        <dsp:cNvSpPr/>
      </dsp:nvSpPr>
      <dsp:spPr>
        <a:xfrm>
          <a:off x="0" y="683162"/>
          <a:ext cx="5571586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89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bg1"/>
              </a:solidFill>
              <a:latin typeface="+mn-lt"/>
            </a:rPr>
            <a:t>High levels of salinity limit effluent use options</a:t>
          </a:r>
        </a:p>
      </dsp:txBody>
      <dsp:txXfrm>
        <a:off x="0" y="683162"/>
        <a:ext cx="5571586" cy="463680"/>
      </dsp:txXfrm>
    </dsp:sp>
    <dsp:sp modelId="{69381393-4D45-40E5-BE6B-E1BD677FFE3D}">
      <dsp:nvSpPr>
        <dsp:cNvPr id="0" name=""/>
        <dsp:cNvSpPr/>
      </dsp:nvSpPr>
      <dsp:spPr>
        <a:xfrm>
          <a:off x="0" y="1146842"/>
          <a:ext cx="5571586" cy="622440"/>
        </a:xfrm>
        <a:prstGeom prst="roundRect">
          <a:avLst/>
        </a:prstGeom>
        <a:solidFill>
          <a:srgbClr val="3D747D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w Cen MT Condensed"/>
            </a:rPr>
            <a:t>Requirements </a:t>
          </a:r>
        </a:p>
      </dsp:txBody>
      <dsp:txXfrm>
        <a:off x="30385" y="1177227"/>
        <a:ext cx="5510816" cy="561670"/>
      </dsp:txXfrm>
    </dsp:sp>
    <dsp:sp modelId="{8F6CBF8F-96AA-4D01-BF5B-2A07C52EDB80}">
      <dsp:nvSpPr>
        <dsp:cNvPr id="0" name=""/>
        <dsp:cNvSpPr/>
      </dsp:nvSpPr>
      <dsp:spPr>
        <a:xfrm>
          <a:off x="0" y="1769282"/>
          <a:ext cx="5571586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89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bg1"/>
              </a:solidFill>
              <a:latin typeface="+mn-lt"/>
            </a:rPr>
            <a:t>Reduce TDS to below 1,000 mg/L</a:t>
          </a:r>
          <a:r>
            <a:rPr lang="en-US" sz="2600" kern="1200"/>
            <a:t> </a:t>
          </a:r>
          <a:endParaRPr lang="en-US" sz="2600" kern="1200">
            <a:latin typeface="Tw Cen MT Condensed"/>
          </a:endParaRPr>
        </a:p>
      </dsp:txBody>
      <dsp:txXfrm>
        <a:off x="0" y="1769282"/>
        <a:ext cx="5571586" cy="463680"/>
      </dsp:txXfrm>
    </dsp:sp>
    <dsp:sp modelId="{E90D3996-D917-4595-BF08-DF086388A54E}">
      <dsp:nvSpPr>
        <dsp:cNvPr id="0" name=""/>
        <dsp:cNvSpPr/>
      </dsp:nvSpPr>
      <dsp:spPr>
        <a:xfrm>
          <a:off x="0" y="2232962"/>
          <a:ext cx="5571586" cy="622440"/>
        </a:xfrm>
        <a:prstGeom prst="roundRect">
          <a:avLst/>
        </a:prstGeom>
        <a:solidFill>
          <a:srgbClr val="3D747D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w Cen MT Condensed"/>
            </a:rPr>
            <a:t>Options</a:t>
          </a:r>
        </a:p>
      </dsp:txBody>
      <dsp:txXfrm>
        <a:off x="30385" y="2263347"/>
        <a:ext cx="5510816" cy="561670"/>
      </dsp:txXfrm>
    </dsp:sp>
    <dsp:sp modelId="{257816DC-1E80-4DA9-8B0E-8AC3D72A8EF4}">
      <dsp:nvSpPr>
        <dsp:cNvPr id="0" name=""/>
        <dsp:cNvSpPr/>
      </dsp:nvSpPr>
      <dsp:spPr>
        <a:xfrm>
          <a:off x="0" y="2855402"/>
          <a:ext cx="5571586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89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bg1"/>
              </a:solidFill>
              <a:latin typeface="+mn-lt"/>
            </a:rPr>
            <a:t>Reverse Osmosis(RO), distillation, de-ionization</a:t>
          </a:r>
        </a:p>
      </dsp:txBody>
      <dsp:txXfrm>
        <a:off x="0" y="2855402"/>
        <a:ext cx="5571586" cy="463680"/>
      </dsp:txXfrm>
    </dsp:sp>
    <dsp:sp modelId="{94F23363-A32C-426E-84E0-050E76ACC067}">
      <dsp:nvSpPr>
        <dsp:cNvPr id="0" name=""/>
        <dsp:cNvSpPr/>
      </dsp:nvSpPr>
      <dsp:spPr>
        <a:xfrm>
          <a:off x="0" y="3319082"/>
          <a:ext cx="5571586" cy="622440"/>
        </a:xfrm>
        <a:prstGeom prst="roundRect">
          <a:avLst/>
        </a:prstGeom>
        <a:solidFill>
          <a:srgbClr val="3D747D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w Cen MT Condensed"/>
            </a:rPr>
            <a:t>Solution</a:t>
          </a:r>
        </a:p>
      </dsp:txBody>
      <dsp:txXfrm>
        <a:off x="30385" y="3349467"/>
        <a:ext cx="5510816" cy="561670"/>
      </dsp:txXfrm>
    </dsp:sp>
    <dsp:sp modelId="{BA5E0C0A-582F-4724-95A8-D163AAB68314}">
      <dsp:nvSpPr>
        <dsp:cNvPr id="0" name=""/>
        <dsp:cNvSpPr/>
      </dsp:nvSpPr>
      <dsp:spPr>
        <a:xfrm>
          <a:off x="0" y="3941522"/>
          <a:ext cx="5571586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89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bg1"/>
              </a:solidFill>
              <a:latin typeface="+mn-lt"/>
            </a:rPr>
            <a:t>Divert % of flow through </a:t>
          </a:r>
          <a:r>
            <a:rPr lang="en-US" sz="2000" kern="1200" err="1">
              <a:solidFill>
                <a:schemeClr val="bg1"/>
              </a:solidFill>
              <a:latin typeface="+mn-lt"/>
            </a:rPr>
            <a:t>PureAqua</a:t>
          </a:r>
          <a:r>
            <a:rPr lang="en-US" sz="2000" kern="1200">
              <a:solidFill>
                <a:schemeClr val="bg1"/>
              </a:solidFill>
              <a:latin typeface="+mn-lt"/>
            </a:rPr>
            <a:t> RO system</a:t>
          </a:r>
        </a:p>
      </dsp:txBody>
      <dsp:txXfrm>
        <a:off x="0" y="3941522"/>
        <a:ext cx="5571586" cy="4636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0CC8B-08A6-4804-A5F1-7207AB95D0BF}">
      <dsp:nvSpPr>
        <dsp:cNvPr id="0" name=""/>
        <dsp:cNvSpPr/>
      </dsp:nvSpPr>
      <dsp:spPr>
        <a:xfrm>
          <a:off x="0" y="5331"/>
          <a:ext cx="5226919" cy="643901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bg1"/>
              </a:solidFill>
              <a:latin typeface="Tw Cen MT Condensed"/>
            </a:rPr>
            <a:t>Problem</a:t>
          </a:r>
        </a:p>
      </dsp:txBody>
      <dsp:txXfrm>
        <a:off x="31433" y="36764"/>
        <a:ext cx="5164053" cy="581035"/>
      </dsp:txXfrm>
    </dsp:sp>
    <dsp:sp modelId="{22BBDB99-01FF-4E64-B33B-B0D625D511FB}">
      <dsp:nvSpPr>
        <dsp:cNvPr id="0" name=""/>
        <dsp:cNvSpPr/>
      </dsp:nvSpPr>
      <dsp:spPr>
        <a:xfrm>
          <a:off x="0" y="649233"/>
          <a:ext cx="5226919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95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solidFill>
                <a:schemeClr val="tx1"/>
              </a:solidFill>
              <a:latin typeface="Tw Cen MT Condensed"/>
            </a:rPr>
            <a:t>UV bulbs filling with water, breaking, and lowering disinfection capabilities </a:t>
          </a:r>
        </a:p>
      </dsp:txBody>
      <dsp:txXfrm>
        <a:off x="0" y="649233"/>
        <a:ext cx="5226919" cy="695520"/>
      </dsp:txXfrm>
    </dsp:sp>
    <dsp:sp modelId="{C6B49849-8B6C-4D85-B012-A1DA37D43EE8}">
      <dsp:nvSpPr>
        <dsp:cNvPr id="0" name=""/>
        <dsp:cNvSpPr/>
      </dsp:nvSpPr>
      <dsp:spPr>
        <a:xfrm>
          <a:off x="0" y="1344753"/>
          <a:ext cx="5226919" cy="585271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bg1"/>
              </a:solidFill>
              <a:latin typeface="Tw Cen MT Condensed"/>
            </a:rPr>
            <a:t>Requirements</a:t>
          </a:r>
          <a:r>
            <a:rPr lang="en-US" sz="2600" kern="1200">
              <a:latin typeface="Tw Cen MT Condensed"/>
            </a:rPr>
            <a:t> </a:t>
          </a:r>
        </a:p>
      </dsp:txBody>
      <dsp:txXfrm>
        <a:off x="28571" y="1373324"/>
        <a:ext cx="5169777" cy="528129"/>
      </dsp:txXfrm>
    </dsp:sp>
    <dsp:sp modelId="{D571E11C-B14B-4D2B-95F8-D4667976A924}">
      <dsp:nvSpPr>
        <dsp:cNvPr id="0" name=""/>
        <dsp:cNvSpPr/>
      </dsp:nvSpPr>
      <dsp:spPr>
        <a:xfrm>
          <a:off x="0" y="1930024"/>
          <a:ext cx="5226919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95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Tw Cen MT Condensed"/>
            </a:rPr>
            <a:t>Disinfect effluent stream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Tw Cen MT Condensed"/>
            </a:rPr>
            <a:t>Reduce energy demand</a:t>
          </a:r>
        </a:p>
      </dsp:txBody>
      <dsp:txXfrm>
        <a:off x="0" y="1930024"/>
        <a:ext cx="5226919" cy="761760"/>
      </dsp:txXfrm>
    </dsp:sp>
    <dsp:sp modelId="{F9DBE9A0-3826-4D53-BC14-7FF324637078}">
      <dsp:nvSpPr>
        <dsp:cNvPr id="0" name=""/>
        <dsp:cNvSpPr/>
      </dsp:nvSpPr>
      <dsp:spPr>
        <a:xfrm>
          <a:off x="0" y="2691784"/>
          <a:ext cx="5226919" cy="671438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bg1"/>
              </a:solidFill>
              <a:latin typeface="Tw Cen MT Condensed"/>
            </a:rPr>
            <a:t>Options</a:t>
          </a:r>
        </a:p>
      </dsp:txBody>
      <dsp:txXfrm>
        <a:off x="32777" y="2724561"/>
        <a:ext cx="5161365" cy="605884"/>
      </dsp:txXfrm>
    </dsp:sp>
    <dsp:sp modelId="{76CE69E5-F28A-404A-A966-E25FB5667CAC}">
      <dsp:nvSpPr>
        <dsp:cNvPr id="0" name=""/>
        <dsp:cNvSpPr/>
      </dsp:nvSpPr>
      <dsp:spPr>
        <a:xfrm>
          <a:off x="0" y="3363223"/>
          <a:ext cx="5226919" cy="115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95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Tw Cen MT Condensed"/>
            </a:rPr>
            <a:t>Continue with existing system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Tw Cen MT Condensed"/>
            </a:rPr>
            <a:t>Trojan UV 4000+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Tw Cen MT Condensed"/>
            </a:rPr>
            <a:t>Trojan UV </a:t>
          </a:r>
          <a:r>
            <a:rPr lang="en-US" sz="2000" kern="1200" err="1">
              <a:latin typeface="Tw Cen MT Condensed"/>
            </a:rPr>
            <a:t>Signa</a:t>
          </a:r>
          <a:endParaRPr lang="en-US" sz="2000" kern="1200">
            <a:latin typeface="Tw Cen MT Condensed"/>
          </a:endParaRPr>
        </a:p>
      </dsp:txBody>
      <dsp:txXfrm>
        <a:off x="0" y="3363223"/>
        <a:ext cx="5226919" cy="1159200"/>
      </dsp:txXfrm>
    </dsp:sp>
    <dsp:sp modelId="{D5DE7181-C9C6-4A98-A8FD-8B6AD0CD6D8B}">
      <dsp:nvSpPr>
        <dsp:cNvPr id="0" name=""/>
        <dsp:cNvSpPr/>
      </dsp:nvSpPr>
      <dsp:spPr>
        <a:xfrm>
          <a:off x="0" y="4379273"/>
          <a:ext cx="5226919" cy="611883"/>
        </a:xfrm>
        <a:prstGeom prst="roundRect">
          <a:avLst/>
        </a:prstGeom>
        <a:solidFill>
          <a:schemeClr val="accent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bg1"/>
              </a:solidFill>
              <a:latin typeface="Tw Cen MT Condensed"/>
            </a:rPr>
            <a:t>Solution</a:t>
          </a:r>
        </a:p>
      </dsp:txBody>
      <dsp:txXfrm>
        <a:off x="29870" y="4409143"/>
        <a:ext cx="5167179" cy="552143"/>
      </dsp:txXfrm>
    </dsp:sp>
    <dsp:sp modelId="{AFB4A965-8724-437A-950B-BD1FC07A00B5}">
      <dsp:nvSpPr>
        <dsp:cNvPr id="0" name=""/>
        <dsp:cNvSpPr/>
      </dsp:nvSpPr>
      <dsp:spPr>
        <a:xfrm>
          <a:off x="0" y="5134306"/>
          <a:ext cx="5226919" cy="71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955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Retrofit Trojan UV </a:t>
          </a:r>
          <a:r>
            <a:rPr lang="en-US" sz="2000" kern="1200" err="1"/>
            <a:t>Signa</a:t>
          </a:r>
          <a:r>
            <a:rPr lang="en-US" sz="2000" kern="1200"/>
            <a:t> in existing channel</a:t>
          </a:r>
        </a:p>
      </dsp:txBody>
      <dsp:txXfrm>
        <a:off x="0" y="5134306"/>
        <a:ext cx="5226919" cy="712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0298E-4478-4B86-BA3C-7F8BC62B97AD}">
      <dsp:nvSpPr>
        <dsp:cNvPr id="0" name=""/>
        <dsp:cNvSpPr/>
      </dsp:nvSpPr>
      <dsp:spPr>
        <a:xfrm>
          <a:off x="0" y="60146"/>
          <a:ext cx="6042496" cy="603824"/>
        </a:xfrm>
        <a:prstGeom prst="roundRect">
          <a:avLst/>
        </a:prstGeom>
        <a:solidFill>
          <a:schemeClr val="accent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Tw Cen MT Condensed"/>
            </a:rPr>
            <a:t>Problem</a:t>
          </a:r>
        </a:p>
      </dsp:txBody>
      <dsp:txXfrm>
        <a:off x="29476" y="89622"/>
        <a:ext cx="5983544" cy="544872"/>
      </dsp:txXfrm>
    </dsp:sp>
    <dsp:sp modelId="{A7667D33-76A8-4CF3-8D11-896C7C7CAD3F}">
      <dsp:nvSpPr>
        <dsp:cNvPr id="0" name=""/>
        <dsp:cNvSpPr/>
      </dsp:nvSpPr>
      <dsp:spPr>
        <a:xfrm>
          <a:off x="0" y="663971"/>
          <a:ext cx="6042496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84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High electrical usage and cost </a:t>
          </a:r>
        </a:p>
      </dsp:txBody>
      <dsp:txXfrm>
        <a:off x="0" y="663971"/>
        <a:ext cx="6042496" cy="496800"/>
      </dsp:txXfrm>
    </dsp:sp>
    <dsp:sp modelId="{765207B3-167F-4FAB-8D5A-631D4951381B}">
      <dsp:nvSpPr>
        <dsp:cNvPr id="0" name=""/>
        <dsp:cNvSpPr/>
      </dsp:nvSpPr>
      <dsp:spPr>
        <a:xfrm>
          <a:off x="0" y="1160771"/>
          <a:ext cx="6042496" cy="636816"/>
        </a:xfrm>
        <a:prstGeom prst="roundRect">
          <a:avLst/>
        </a:prstGeom>
        <a:solidFill>
          <a:schemeClr val="accent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Tw Cen MT Condensed"/>
            </a:rPr>
            <a:t>Requirements </a:t>
          </a:r>
        </a:p>
      </dsp:txBody>
      <dsp:txXfrm>
        <a:off x="31087" y="1191858"/>
        <a:ext cx="5980322" cy="574642"/>
      </dsp:txXfrm>
    </dsp:sp>
    <dsp:sp modelId="{AE2156A9-5F89-4478-B350-F91BBA37E8BF}">
      <dsp:nvSpPr>
        <dsp:cNvPr id="0" name=""/>
        <dsp:cNvSpPr/>
      </dsp:nvSpPr>
      <dsp:spPr>
        <a:xfrm>
          <a:off x="0" y="1797587"/>
          <a:ext cx="6042496" cy="49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84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Reduce electrical usage from the grid</a:t>
          </a:r>
          <a:r>
            <a:rPr lang="en-US" sz="2100" kern="1200">
              <a:latin typeface="Tw Cen MT Condensed"/>
            </a:rPr>
            <a:t> </a:t>
          </a:r>
        </a:p>
      </dsp:txBody>
      <dsp:txXfrm>
        <a:off x="0" y="1797587"/>
        <a:ext cx="6042496" cy="496800"/>
      </dsp:txXfrm>
    </dsp:sp>
    <dsp:sp modelId="{7BB79511-C3BF-43D1-BF61-DAD68AA02475}">
      <dsp:nvSpPr>
        <dsp:cNvPr id="0" name=""/>
        <dsp:cNvSpPr/>
      </dsp:nvSpPr>
      <dsp:spPr>
        <a:xfrm>
          <a:off x="0" y="2294387"/>
          <a:ext cx="6042496" cy="621072"/>
        </a:xfrm>
        <a:prstGeom prst="roundRect">
          <a:avLst/>
        </a:prstGeom>
        <a:solidFill>
          <a:schemeClr val="accent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Tw Cen MT Condensed"/>
            </a:rPr>
            <a:t>Options</a:t>
          </a:r>
        </a:p>
      </dsp:txBody>
      <dsp:txXfrm>
        <a:off x="30318" y="2324705"/>
        <a:ext cx="5981860" cy="560436"/>
      </dsp:txXfrm>
    </dsp:sp>
    <dsp:sp modelId="{3963987D-2E0E-4B81-98B6-8F8C7D3CC808}">
      <dsp:nvSpPr>
        <dsp:cNvPr id="0" name=""/>
        <dsp:cNvSpPr/>
      </dsp:nvSpPr>
      <dsp:spPr>
        <a:xfrm>
          <a:off x="0" y="2915460"/>
          <a:ext cx="6042496" cy="807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849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Continue to pull power from the APS grid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>
              <a:latin typeface="Tw Cen MT Condensed"/>
            </a:rPr>
            <a:t>Implement solar power array</a:t>
          </a:r>
        </a:p>
      </dsp:txBody>
      <dsp:txXfrm>
        <a:off x="0" y="2915460"/>
        <a:ext cx="6042496" cy="807300"/>
      </dsp:txXfrm>
    </dsp:sp>
    <dsp:sp modelId="{0980FD2A-D211-44B6-92E0-FDACEFAB80BB}">
      <dsp:nvSpPr>
        <dsp:cNvPr id="0" name=""/>
        <dsp:cNvSpPr/>
      </dsp:nvSpPr>
      <dsp:spPr>
        <a:xfrm>
          <a:off x="0" y="3722760"/>
          <a:ext cx="6042496" cy="582921"/>
        </a:xfrm>
        <a:prstGeom prst="roundRect">
          <a:avLst/>
        </a:prstGeom>
        <a:solidFill>
          <a:schemeClr val="accent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Tw Cen MT Condensed"/>
            </a:rPr>
            <a:t>Solution</a:t>
          </a:r>
        </a:p>
      </dsp:txBody>
      <dsp:txXfrm>
        <a:off x="28456" y="3751216"/>
        <a:ext cx="5985584" cy="526009"/>
      </dsp:txXfrm>
    </dsp:sp>
    <dsp:sp modelId="{8A642807-B8D7-44B2-8209-4DDE0A60B88C}">
      <dsp:nvSpPr>
        <dsp:cNvPr id="0" name=""/>
        <dsp:cNvSpPr/>
      </dsp:nvSpPr>
      <dsp:spPr>
        <a:xfrm>
          <a:off x="0" y="4305682"/>
          <a:ext cx="6042496" cy="729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84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Implement solar power array north of APS substation </a:t>
          </a:r>
        </a:p>
      </dsp:txBody>
      <dsp:txXfrm>
        <a:off x="0" y="4305682"/>
        <a:ext cx="6042496" cy="7296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CA61E-EEA6-42E7-8C37-DAA15843AAE6}">
      <dsp:nvSpPr>
        <dsp:cNvPr id="0" name=""/>
        <dsp:cNvSpPr/>
      </dsp:nvSpPr>
      <dsp:spPr>
        <a:xfrm rot="5400000">
          <a:off x="2474311" y="-860538"/>
          <a:ext cx="775403" cy="2693659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Eddy12-Inch Heavy Duty Slurry Pumps</a:t>
          </a:r>
        </a:p>
      </dsp:txBody>
      <dsp:txXfrm rot="-5400000">
        <a:off x="1515183" y="136442"/>
        <a:ext cx="2655807" cy="699699"/>
      </dsp:txXfrm>
    </dsp:sp>
    <dsp:sp modelId="{C7A5DBF3-C5CD-48E0-8AAB-499640EC17C8}">
      <dsp:nvSpPr>
        <dsp:cNvPr id="0" name=""/>
        <dsp:cNvSpPr/>
      </dsp:nvSpPr>
      <dsp:spPr>
        <a:xfrm>
          <a:off x="0" y="1664"/>
          <a:ext cx="1515183" cy="969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Influent Pump Station</a:t>
          </a:r>
          <a:endParaRPr lang="en-US" sz="1600" kern="1200">
            <a:latin typeface="Tw Cen MT Condensed"/>
          </a:endParaRPr>
        </a:p>
      </dsp:txBody>
      <dsp:txXfrm>
        <a:off x="47315" y="48979"/>
        <a:ext cx="1420553" cy="874623"/>
      </dsp:txXfrm>
    </dsp:sp>
    <dsp:sp modelId="{E5614C25-DAF7-4E5F-BB89-429BA3F9B8D4}">
      <dsp:nvSpPr>
        <dsp:cNvPr id="0" name=""/>
        <dsp:cNvSpPr/>
      </dsp:nvSpPr>
      <dsp:spPr>
        <a:xfrm rot="5400000">
          <a:off x="2474311" y="157178"/>
          <a:ext cx="775403" cy="2693659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err="1"/>
            <a:t>EscaMax</a:t>
          </a:r>
          <a:r>
            <a:rPr lang="en-US" sz="1600" kern="1200"/>
            <a:t> Perforated Bar Screen</a:t>
          </a:r>
        </a:p>
      </dsp:txBody>
      <dsp:txXfrm rot="-5400000">
        <a:off x="1515183" y="1154158"/>
        <a:ext cx="2655807" cy="699699"/>
      </dsp:txXfrm>
    </dsp:sp>
    <dsp:sp modelId="{DBAF4B48-1044-4BA1-A9D7-E234ED0D2C93}">
      <dsp:nvSpPr>
        <dsp:cNvPr id="0" name=""/>
        <dsp:cNvSpPr/>
      </dsp:nvSpPr>
      <dsp:spPr>
        <a:xfrm>
          <a:off x="0" y="1019381"/>
          <a:ext cx="1515183" cy="969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Headworks</a:t>
          </a:r>
        </a:p>
      </dsp:txBody>
      <dsp:txXfrm>
        <a:off x="47315" y="1066696"/>
        <a:ext cx="1420553" cy="874623"/>
      </dsp:txXfrm>
    </dsp:sp>
    <dsp:sp modelId="{040555CF-ECC9-455F-B0D3-2329163E65C0}">
      <dsp:nvSpPr>
        <dsp:cNvPr id="0" name=""/>
        <dsp:cNvSpPr/>
      </dsp:nvSpPr>
      <dsp:spPr>
        <a:xfrm rot="5400000">
          <a:off x="2474311" y="1174894"/>
          <a:ext cx="775403" cy="2693659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err="1"/>
            <a:t>Hubber</a:t>
          </a:r>
          <a:r>
            <a:rPr lang="en-US" sz="1600" kern="1200"/>
            <a:t> Technology Vortex Grit Chamber</a:t>
          </a:r>
        </a:p>
      </dsp:txBody>
      <dsp:txXfrm rot="-5400000">
        <a:off x="1515183" y="2171874"/>
        <a:ext cx="2655807" cy="699699"/>
      </dsp:txXfrm>
    </dsp:sp>
    <dsp:sp modelId="{4BFB7E40-C595-43C5-808F-339E4CCFB748}">
      <dsp:nvSpPr>
        <dsp:cNvPr id="0" name=""/>
        <dsp:cNvSpPr/>
      </dsp:nvSpPr>
      <dsp:spPr>
        <a:xfrm>
          <a:off x="0" y="2037097"/>
          <a:ext cx="1515183" cy="969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Grit Removal</a:t>
          </a:r>
        </a:p>
      </dsp:txBody>
      <dsp:txXfrm>
        <a:off x="47315" y="2084412"/>
        <a:ext cx="1420553" cy="874623"/>
      </dsp:txXfrm>
    </dsp:sp>
    <dsp:sp modelId="{2116ADAA-4181-4476-8C12-30F84C4F57D5}">
      <dsp:nvSpPr>
        <dsp:cNvPr id="0" name=""/>
        <dsp:cNvSpPr/>
      </dsp:nvSpPr>
      <dsp:spPr>
        <a:xfrm rot="5400000">
          <a:off x="2474311" y="2192611"/>
          <a:ext cx="775403" cy="2693659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Duplicate Existing Systems</a:t>
          </a:r>
        </a:p>
      </dsp:txBody>
      <dsp:txXfrm rot="-5400000">
        <a:off x="1515183" y="3189591"/>
        <a:ext cx="2655807" cy="699699"/>
      </dsp:txXfrm>
    </dsp:sp>
    <dsp:sp modelId="{7DAD8F27-EBE9-44D6-99C4-11BEA10BC202}">
      <dsp:nvSpPr>
        <dsp:cNvPr id="0" name=""/>
        <dsp:cNvSpPr/>
      </dsp:nvSpPr>
      <dsp:spPr>
        <a:xfrm>
          <a:off x="0" y="3054814"/>
          <a:ext cx="1515183" cy="969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Primary Clarification to Tertiary Treatment </a:t>
          </a:r>
        </a:p>
      </dsp:txBody>
      <dsp:txXfrm>
        <a:off x="47315" y="3102129"/>
        <a:ext cx="1420553" cy="874623"/>
      </dsp:txXfrm>
    </dsp:sp>
    <dsp:sp modelId="{50C06FF3-515B-45EB-A36A-B1A902F0DE8E}">
      <dsp:nvSpPr>
        <dsp:cNvPr id="0" name=""/>
        <dsp:cNvSpPr/>
      </dsp:nvSpPr>
      <dsp:spPr>
        <a:xfrm rot="5400000">
          <a:off x="2474311" y="3210328"/>
          <a:ext cx="775403" cy="2693659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RO Desalination 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Trojan UV Signa Disinfection </a:t>
          </a:r>
        </a:p>
      </dsp:txBody>
      <dsp:txXfrm rot="-5400000">
        <a:off x="1515183" y="4207308"/>
        <a:ext cx="2655807" cy="699699"/>
      </dsp:txXfrm>
    </dsp:sp>
    <dsp:sp modelId="{82578865-F298-4C0A-830E-B1B416AE5C53}">
      <dsp:nvSpPr>
        <dsp:cNvPr id="0" name=""/>
        <dsp:cNvSpPr/>
      </dsp:nvSpPr>
      <dsp:spPr>
        <a:xfrm>
          <a:off x="0" y="4072530"/>
          <a:ext cx="1515183" cy="969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Disinfection and Water Quality</a:t>
          </a:r>
        </a:p>
      </dsp:txBody>
      <dsp:txXfrm>
        <a:off x="47315" y="4119845"/>
        <a:ext cx="1420553" cy="874623"/>
      </dsp:txXfrm>
    </dsp:sp>
    <dsp:sp modelId="{882FD878-B6BB-4AAC-8A2D-9498E65688FB}">
      <dsp:nvSpPr>
        <dsp:cNvPr id="0" name=""/>
        <dsp:cNvSpPr/>
      </dsp:nvSpPr>
      <dsp:spPr>
        <a:xfrm rot="5400000">
          <a:off x="2474311" y="4228044"/>
          <a:ext cx="775403" cy="2693659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400W Panels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19.3% efficiency </a:t>
          </a:r>
        </a:p>
      </dsp:txBody>
      <dsp:txXfrm rot="-5400000">
        <a:off x="1515183" y="5225024"/>
        <a:ext cx="2655807" cy="699699"/>
      </dsp:txXfrm>
    </dsp:sp>
    <dsp:sp modelId="{3DA6285E-B4C5-408E-97FD-663186D648E9}">
      <dsp:nvSpPr>
        <dsp:cNvPr id="0" name=""/>
        <dsp:cNvSpPr/>
      </dsp:nvSpPr>
      <dsp:spPr>
        <a:xfrm>
          <a:off x="0" y="5090247"/>
          <a:ext cx="1515183" cy="969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Solar Panel Array</a:t>
          </a:r>
        </a:p>
      </dsp:txBody>
      <dsp:txXfrm>
        <a:off x="47315" y="5137562"/>
        <a:ext cx="1420553" cy="8746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04EFC-DDF4-4146-B13B-F7AFD87087DB}">
      <dsp:nvSpPr>
        <dsp:cNvPr id="0" name=""/>
        <dsp:cNvSpPr/>
      </dsp:nvSpPr>
      <dsp:spPr>
        <a:xfrm>
          <a:off x="5714" y="1605297"/>
          <a:ext cx="2173514" cy="8694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PROBLEMS</a:t>
          </a:r>
        </a:p>
      </dsp:txBody>
      <dsp:txXfrm>
        <a:off x="440417" y="1605297"/>
        <a:ext cx="1304109" cy="869405"/>
      </dsp:txXfrm>
    </dsp:sp>
    <dsp:sp modelId="{6477026F-5EFC-44D3-8E8F-4C97B6333F39}">
      <dsp:nvSpPr>
        <dsp:cNvPr id="0" name=""/>
        <dsp:cNvSpPr/>
      </dsp:nvSpPr>
      <dsp:spPr>
        <a:xfrm>
          <a:off x="1896672" y="1567225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Clogging of pumps </a:t>
          </a:r>
          <a:endParaRPr lang="en-US" sz="1600" kern="1200"/>
        </a:p>
      </dsp:txBody>
      <dsp:txXfrm>
        <a:off x="2369447" y="1567225"/>
        <a:ext cx="858466" cy="945550"/>
      </dsp:txXfrm>
    </dsp:sp>
    <dsp:sp modelId="{65E4CFD7-A039-46AB-8264-75E9BD48C078}">
      <dsp:nvSpPr>
        <dsp:cNvPr id="0" name=""/>
        <dsp:cNvSpPr/>
      </dsp:nvSpPr>
      <dsp:spPr>
        <a:xfrm>
          <a:off x="3448126" y="1567225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Grit build up in primary clarifier</a:t>
          </a:r>
        </a:p>
      </dsp:txBody>
      <dsp:txXfrm>
        <a:off x="3920901" y="1567225"/>
        <a:ext cx="858466" cy="945550"/>
      </dsp:txXfrm>
    </dsp:sp>
    <dsp:sp modelId="{C342F35B-EA35-4A9D-AA51-64C09A20A2A4}">
      <dsp:nvSpPr>
        <dsp:cNvPr id="0" name=""/>
        <dsp:cNvSpPr/>
      </dsp:nvSpPr>
      <dsp:spPr>
        <a:xfrm>
          <a:off x="4999581" y="1567225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Insufficient UV disinfection</a:t>
          </a:r>
        </a:p>
      </dsp:txBody>
      <dsp:txXfrm>
        <a:off x="5472356" y="1567225"/>
        <a:ext cx="858466" cy="945550"/>
      </dsp:txXfrm>
    </dsp:sp>
    <dsp:sp modelId="{C554D10D-58F4-44B7-B440-75AEF862F0DC}">
      <dsp:nvSpPr>
        <dsp:cNvPr id="0" name=""/>
        <dsp:cNvSpPr/>
      </dsp:nvSpPr>
      <dsp:spPr>
        <a:xfrm>
          <a:off x="6551035" y="1567225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High salinity of effluent</a:t>
          </a:r>
        </a:p>
      </dsp:txBody>
      <dsp:txXfrm>
        <a:off x="7023810" y="1567225"/>
        <a:ext cx="858466" cy="945550"/>
      </dsp:txXfrm>
    </dsp:sp>
    <dsp:sp modelId="{F16B934F-CAA7-4F99-8ECE-10BF87F88293}">
      <dsp:nvSpPr>
        <dsp:cNvPr id="0" name=""/>
        <dsp:cNvSpPr/>
      </dsp:nvSpPr>
      <dsp:spPr>
        <a:xfrm>
          <a:off x="8102490" y="1567225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Lack of duplicate systems</a:t>
          </a:r>
        </a:p>
      </dsp:txBody>
      <dsp:txXfrm>
        <a:off x="8575265" y="1567225"/>
        <a:ext cx="858466" cy="945550"/>
      </dsp:txXfrm>
    </dsp:sp>
    <dsp:sp modelId="{02334B95-4660-492F-86D1-0C1DF2BDEA68}">
      <dsp:nvSpPr>
        <dsp:cNvPr id="0" name=""/>
        <dsp:cNvSpPr/>
      </dsp:nvSpPr>
      <dsp:spPr>
        <a:xfrm>
          <a:off x="9653944" y="1567225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High energy usage</a:t>
          </a:r>
        </a:p>
      </dsp:txBody>
      <dsp:txXfrm>
        <a:off x="10126719" y="1567225"/>
        <a:ext cx="858466" cy="945550"/>
      </dsp:txXfrm>
    </dsp:sp>
    <dsp:sp modelId="{7C28F05D-C2FE-49E4-8C38-719AD49AAD07}">
      <dsp:nvSpPr>
        <dsp:cNvPr id="0" name=""/>
        <dsp:cNvSpPr/>
      </dsp:nvSpPr>
      <dsp:spPr>
        <a:xfrm>
          <a:off x="5714" y="2672564"/>
          <a:ext cx="2173514" cy="8694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SOLUTIONS</a:t>
          </a:r>
        </a:p>
      </dsp:txBody>
      <dsp:txXfrm>
        <a:off x="440417" y="2672564"/>
        <a:ext cx="1304109" cy="869405"/>
      </dsp:txXfrm>
    </dsp:sp>
    <dsp:sp modelId="{2C881427-E9E0-4878-BE14-4DAE5CCB45A0}">
      <dsp:nvSpPr>
        <dsp:cNvPr id="0" name=""/>
        <dsp:cNvSpPr/>
      </dsp:nvSpPr>
      <dsp:spPr>
        <a:xfrm>
          <a:off x="1896672" y="2634492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Replace existing with new slurry pump</a:t>
          </a:r>
        </a:p>
      </dsp:txBody>
      <dsp:txXfrm>
        <a:off x="2369447" y="2634492"/>
        <a:ext cx="858466" cy="945550"/>
      </dsp:txXfrm>
    </dsp:sp>
    <dsp:sp modelId="{478A2636-CC2A-43EE-BFB7-F84740DB0DF4}">
      <dsp:nvSpPr>
        <dsp:cNvPr id="0" name=""/>
        <dsp:cNvSpPr/>
      </dsp:nvSpPr>
      <dsp:spPr>
        <a:xfrm>
          <a:off x="3448126" y="2634492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Vortex grit removal</a:t>
          </a:r>
        </a:p>
      </dsp:txBody>
      <dsp:txXfrm>
        <a:off x="3920901" y="2634492"/>
        <a:ext cx="858466" cy="945550"/>
      </dsp:txXfrm>
    </dsp:sp>
    <dsp:sp modelId="{7C7DE201-4E40-407A-8EE6-F4C20F7233CB}">
      <dsp:nvSpPr>
        <dsp:cNvPr id="0" name=""/>
        <dsp:cNvSpPr/>
      </dsp:nvSpPr>
      <dsp:spPr>
        <a:xfrm>
          <a:off x="4999581" y="2634492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Replace exiting with Trojan UV Signa</a:t>
          </a:r>
        </a:p>
      </dsp:txBody>
      <dsp:txXfrm>
        <a:off x="5472356" y="2634492"/>
        <a:ext cx="858466" cy="945550"/>
      </dsp:txXfrm>
    </dsp:sp>
    <dsp:sp modelId="{442C2E1B-39DA-4E63-B295-165B0A4B27B6}">
      <dsp:nvSpPr>
        <dsp:cNvPr id="0" name=""/>
        <dsp:cNvSpPr/>
      </dsp:nvSpPr>
      <dsp:spPr>
        <a:xfrm>
          <a:off x="6551035" y="2634492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Duplicate &amp; redundant systems</a:t>
          </a:r>
        </a:p>
      </dsp:txBody>
      <dsp:txXfrm>
        <a:off x="7023810" y="2634492"/>
        <a:ext cx="858466" cy="945550"/>
      </dsp:txXfrm>
    </dsp:sp>
    <dsp:sp modelId="{11C3A328-AED1-4283-90F8-045AF2A779B7}">
      <dsp:nvSpPr>
        <dsp:cNvPr id="0" name=""/>
        <dsp:cNvSpPr/>
      </dsp:nvSpPr>
      <dsp:spPr>
        <a:xfrm>
          <a:off x="8096777" y="2634492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Divert % of flow through RO </a:t>
          </a:r>
        </a:p>
      </dsp:txBody>
      <dsp:txXfrm>
        <a:off x="8569552" y="2634492"/>
        <a:ext cx="858466" cy="945550"/>
      </dsp:txXfrm>
    </dsp:sp>
    <dsp:sp modelId="{1042A50B-3245-441B-A295-BC78C90F84A4}">
      <dsp:nvSpPr>
        <dsp:cNvPr id="0" name=""/>
        <dsp:cNvSpPr/>
      </dsp:nvSpPr>
      <dsp:spPr>
        <a:xfrm>
          <a:off x="9648231" y="2634492"/>
          <a:ext cx="1804016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Solar panel array</a:t>
          </a:r>
        </a:p>
      </dsp:txBody>
      <dsp:txXfrm>
        <a:off x="10121006" y="2634492"/>
        <a:ext cx="858466" cy="945550"/>
      </dsp:txXfrm>
    </dsp:sp>
    <dsp:sp modelId="{D21C8512-494F-48FC-9534-65C725B8A877}">
      <dsp:nvSpPr>
        <dsp:cNvPr id="0" name=""/>
        <dsp:cNvSpPr/>
      </dsp:nvSpPr>
      <dsp:spPr>
        <a:xfrm>
          <a:off x="1" y="3739831"/>
          <a:ext cx="2173514" cy="8694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BENEFITS</a:t>
          </a:r>
        </a:p>
      </dsp:txBody>
      <dsp:txXfrm>
        <a:off x="434704" y="3739831"/>
        <a:ext cx="1304109" cy="869405"/>
      </dsp:txXfrm>
    </dsp:sp>
    <dsp:sp modelId="{915ADB27-0D17-4F9E-B1C4-9B7B3792042B}">
      <dsp:nvSpPr>
        <dsp:cNvPr id="0" name=""/>
        <dsp:cNvSpPr/>
      </dsp:nvSpPr>
      <dsp:spPr>
        <a:xfrm>
          <a:off x="1890959" y="3701759"/>
          <a:ext cx="6503155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Improve process efficiency</a:t>
          </a:r>
        </a:p>
      </dsp:txBody>
      <dsp:txXfrm>
        <a:off x="2363734" y="3701759"/>
        <a:ext cx="5557605" cy="945550"/>
      </dsp:txXfrm>
    </dsp:sp>
    <dsp:sp modelId="{E76A2199-0CE2-4404-82ED-E131B83F432B}">
      <dsp:nvSpPr>
        <dsp:cNvPr id="0" name=""/>
        <dsp:cNvSpPr/>
      </dsp:nvSpPr>
      <dsp:spPr>
        <a:xfrm>
          <a:off x="8142459" y="3693121"/>
          <a:ext cx="3319589" cy="94555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Innovative improvements</a:t>
          </a:r>
        </a:p>
      </dsp:txBody>
      <dsp:txXfrm>
        <a:off x="8615234" y="3693121"/>
        <a:ext cx="2374039" cy="945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BA9F4-5DB3-43FE-A2E6-38240C38B0B2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D8E0C-30AB-42B5-BF2E-5BCD10D48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D8E0C-30AB-42B5-BF2E-5BCD10D48B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3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D8E0C-30AB-42B5-BF2E-5BCD10D48B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85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D8E0C-30AB-42B5-BF2E-5BCD10D48B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60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D8E0C-30AB-42B5-BF2E-5BCD10D48B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03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D8E0C-30AB-42B5-BF2E-5BCD10D48B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9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57C7577-2ED1-4C65-B64E-80268BE84F97}" type="datetime1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555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48F6C-4292-4F93-B42F-23AB00C8FA70}" type="datetime1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5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B0D4-71BD-4A71-8BE7-1C183E2826F6}" type="datetime1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20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BA69B-CB83-4F4B-B007-DAADF0FF69B3}" type="datetime1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A1043-D5B5-4CE6-9245-07159911128B}" type="datetime1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335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08E99-6292-4ACE-A00A-207C8C3B59DB}" type="datetime1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07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6BB6-6BF3-4794-97B1-B2ADF73264E2}" type="datetime1">
              <a:rPr lang="en-US" smtClean="0"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03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0E965-4442-4D3C-BFCB-AF72AFEB5322}" type="datetime1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1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8C5C-97EF-4996-91FF-C949F8B46B62}" type="datetime1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8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E37AF-CAD3-40C3-B888-1B90FD42E599}" type="datetime1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26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A920-14D6-484C-A575-4A047EFBD0AE}" type="datetime1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52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A161263-1CF4-4F99-9DF7-BC35A7D01B34}" type="datetime1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3874367-55B6-0640-A36E-E1BB6A91302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692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16" r:id="rId1"/>
    <p:sldLayoutId id="2147484917" r:id="rId2"/>
    <p:sldLayoutId id="2147484918" r:id="rId3"/>
    <p:sldLayoutId id="2147484919" r:id="rId4"/>
    <p:sldLayoutId id="2147484920" r:id="rId5"/>
    <p:sldLayoutId id="2147484921" r:id="rId6"/>
    <p:sldLayoutId id="2147484922" r:id="rId7"/>
    <p:sldLayoutId id="2147484923" r:id="rId8"/>
    <p:sldLayoutId id="2147484924" r:id="rId9"/>
    <p:sldLayoutId id="2147484925" r:id="rId10"/>
    <p:sldLayoutId id="2147484926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4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6.jpeg"/><Relationship Id="rId10" Type="http://schemas.microsoft.com/office/2007/relationships/diagramDrawing" Target="../diagrams/drawing2.xml"/><Relationship Id="rId4" Type="http://schemas.openxmlformats.org/officeDocument/2006/relationships/image" Target="../media/image15.jpeg"/><Relationship Id="rId9" Type="http://schemas.openxmlformats.org/officeDocument/2006/relationships/diagramColors" Target="../diagrams/colors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2.png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3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19F67-6D3D-7F48-9614-507837A608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15969" r="-1" b="9011"/>
          <a:stretch/>
        </p:blipFill>
        <p:spPr>
          <a:xfrm>
            <a:off x="0" y="799584"/>
            <a:ext cx="12192000" cy="5029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9771-7D0D-A04E-83FD-C94F49D93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163" y="2566520"/>
            <a:ext cx="7191453" cy="2982006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8000" b="1">
                <a:solidFill>
                  <a:schemeClr val="tx1"/>
                </a:solidFill>
              </a:rPr>
              <a:t>Cave Creek Water reclamation plant </a:t>
            </a:r>
            <a:br>
              <a:rPr lang="en-US" sz="6700" b="1"/>
            </a:br>
            <a:r>
              <a:rPr lang="en-US" sz="3100" b="1">
                <a:solidFill>
                  <a:schemeClr val="tx1"/>
                </a:solidFill>
              </a:rPr>
              <a:t>April 17, 2018</a:t>
            </a:r>
            <a:br>
              <a:rPr lang="en-US" sz="6600" b="1"/>
            </a:br>
            <a:endParaRPr lang="en-US" sz="660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EB537-FCBF-134B-A483-64CD4FDE5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6797" y="1070517"/>
            <a:ext cx="3733033" cy="5144016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Katherine Dougherty</a:t>
            </a:r>
          </a:p>
          <a:p>
            <a:r>
              <a:rPr lang="en-US" sz="3200">
                <a:solidFill>
                  <a:schemeClr val="tx1"/>
                </a:solidFill>
              </a:rPr>
              <a:t>Hadley </a:t>
            </a:r>
            <a:r>
              <a:rPr lang="en-US" sz="3200" err="1">
                <a:solidFill>
                  <a:schemeClr val="tx1"/>
                </a:solidFill>
              </a:rPr>
              <a:t>Habeck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 err="1">
                <a:solidFill>
                  <a:schemeClr val="tx1"/>
                </a:solidFill>
              </a:rPr>
              <a:t>Artem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err="1">
                <a:solidFill>
                  <a:schemeClr val="tx1"/>
                </a:solidFill>
              </a:rPr>
              <a:t>Lezhniuk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Hunter Stacy</a:t>
            </a:r>
          </a:p>
        </p:txBody>
      </p:sp>
      <p:cxnSp>
        <p:nvCxnSpPr>
          <p:cNvPr id="31" name="Straight Connector 25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DDA78D3-ACCE-4C4F-92B5-99EC3C253924}"/>
              </a:ext>
            </a:extLst>
          </p:cNvPr>
          <p:cNvSpPr/>
          <p:nvPr/>
        </p:nvSpPr>
        <p:spPr>
          <a:xfrm>
            <a:off x="0" y="-3"/>
            <a:ext cx="12192000" cy="1070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utoShape 4" descr="data:image/png;base64,%20iVBORw0KGgoAAAANSUhEUgAAAL4AAAAtCAYAAAAQhtFwAAAAAXNSR0IArs4c6QAAAARnQU1BAACxjwv8YQUAAAAJcEhZcwAADsMAAA7DAcdvqGQAACroSURBVHhe7X0JnF1Vff/Z7n33bbPvGRIymWSWrBDZAxNWERFEMiEgqKBgpVLU2qptJeLS1mrlA1ooYlG0YUmCCLWCFsEQtgBJIGQmM8lkmWSSmTf78tZ77znn/z3vvQwTJIjVtn/MfPk8Ju/ce875nd/5/pZz7vJoVUPrbYTxzxCtyZtBKVVKq+/GOtZ+Jl+Ux2pW07j9IqnYQ5TxECGH61JCGMto6X4z1rl+db6QNDe32iMe+5hi+m5KGUp+u68sKCVaqVe5H7rk0O4fHciXkprGa0qVcr9FuXWt1l6+FDBtKblLM3lZbMfDbfnSSVTOXXUKZfrfKBfztfJzhaYPrZWWdB2PF1zX2/v9ZO4AsPQGqyI+9lcYxefx+WRf50PrTHH13CvO1Ex9D/r4j96OtX9XPbf1BsX4PzAuSiAwzsDZSiqt/R97Ze5fWMP2iZqIuzkTDZrkj+ODMaxXmvwA5Z/kzL5MqgxUkTvOuA25/O0Q7V/w/UOQcsLSmU/v73ikFyeQqoaV34PWziaKXWemhXD+fcb4EujLHIYqLIjgvyQZ/TCT7vsoE1+jjBXm2gfwRyp5RyaYXs0TVo3F6P2M0V2U088dansoq+uKhpU/opos0J68rn/vw9uy9aagon7lqVTw9WhsN2Pqmt72dfuz5Y2rzmeU/hCjmEHQgAHFf9LzHtc+u7Z/74OxisbWl5imviutCy3hf4pT6xZNdEgTCR1ogrklxPfuC8uxT07wwivRxG2MiaKpXIH8D/JI4uM6XTxLeZmnMB+/ZJHEjb2bf56dw8qGVT9GewuSWlwQ3/nAYLZs0coFNKNf1ppviQl5Nmlf55pyJofJl4nyf5Yj5JEAQRjV7FNQ+t/li/K4VR0K7/slSPRFdJ4vOzra0ZnLwg9AHRgMz5e+BTBGRkW9ZPFP5EuyONTxkyFNrK9pLZ8yE/xOEdslX5GK3KJ8fzhrJO8AOMvlllMMffz9jPorWrOFFHQFDLMrFqyqpEJcjmEPYSL+EsT+lNL+TYroJzTl77UHg+cwzT0QjvnSexBz2qKoPkf57u1oaAmjfK6k+ju+Tl6nqbwdLY+g3f/0Zfp6pTJfkky9DtLACkASJ5W3VoCCwRTsFbmvWsmQlP7jUvlXg/ytvnSvp9T7h5nBHd1K05CWMq489xtUy/Oo9s+HjI8zRpZHZHAmJzwDXrqUBS5XHvmHmvmXHpdr9XeAERBSlUG+M4nUy4xDM8UcwkKgsFbeP0JF7zdjBulvp4xeaAXU7GzdvEUEmLJ9LX4mtfy4JOoy2O2XNeFJqby9vtK3jdlRyzgdNDgA9/RX0M1NUqsblPYeZpS0qnjgZIwV1kI8xq2P6HjwdsgRMW2/JTLkJsIsB45raZUUH0BJlrBsYGBdHJP4kvnylqDEppT/bWXjik/nS3LYvNknXG2C68SAfjf5CRkkTKuZb9hvDmjb/C//DT6A6Ajl/KrahhUL84VZeEoP4eCmtzLQo2Od5Fp2oPWubD/vAJqBXn4aU6mLpeDfrmi68oPaoiAKNcqGp3AdTFoJCN/VPzJ4d98OeU+sQ92FeX0WXBWK+IFcQ4YneshS8S5LiJ1gxyGQIwAS+gPt856PtesfE8l/DdkSKN/W36F/GOtY8Av8OwaH46P99+hUwZeqmleurmxa+VVNaYvG/6g87OJhBUqHma+rEZWLBEk907uj6bHNmzd7UCfMA+cx3WsTr8vJJHfi/GFIxJWvBGzSODSJiDOGCH2l8kPfbi5vjYCoU8Lpkaice+XJIPwH4Q3vhcF2asI+Nsb9ivxhALJRFmNp2iXp6E5iqRiyAQqZj5gwaWs+1LlmZ6xj3tpIaOBpxMHlmvgupLlxYNfa1y3lQH+6CMrel0pbP4h1+Hf1d8h7UfVp9MEQ6nL6zSYHmYOEimuHJLvLFEkEGfM3av4H1NSvOgHnrSDSvx3T2gXHeXP10ouD5lheqLcjU5aMDtH8q+WNKz6SL/z90LJaMBU8H+H/A/BU+ULTMk37Sj6plBx8wyMbO2K1HmU35guy0MpFJIVn+W/gnUSlw8CZNsa7G3H1FjjZvUzp25VLPmnCH7gmaYbDJozrZaS6NgBh12FA+MA1QUfoS2ikGxIkMn7w4x5xNnnp1GYtyZfQ+j4q6OsmYmbr5CIJpDPtmXZQTjnUon2o4Xgc+xD8yjVo+8NIcRrR52SiB5LBY5OTtaCfR8c3u9Kuz7WLY8x4c1YEAb6eUuLFhAi/gDYuRRrwmqtZn2KeBdmM8PcgFfwOBLhoqIT/M8Y6l3CQ387nK1PBFCKKdrkM3IOR3g9Bl3mu1WIOoVxBx0lY4t8oWz3D/CjGyz9HtNwMJ5FN1TCDUydBNze3i+REyV1Q6xmo/Rd9qhrEzuaFpj3NoG5u+Xm9mI85ZLhhHK2Nc2gQjPke0/LbjLGrKhtX3imUKsfcQPciK7/i6s9RBTmouAPfHkJqerqfCF9ojr0d46cAc8FoMdX825UNK024+L0wb+fOIkHJzZh0hMa8TjE70ESnyohPK80eeMMjm+PaAcsvrmpaeVau7H8TRi7EJk9t9EXmZviRQ0IEPgaB50lN08pixvyM3nQvqZm64EC2Y0xTc640x4TC59KHMUO3IT3jUHoMefDXe9vWPp+vcHQgVYEnfpwT9V5P2iemU9Z7wK1/hykRodE/mAJShWGMa0KUnqWQYhXpyl/na8NJEBvCjClG7sA5j1LOKiHHC35afXWo88FeIYUAtS2YWLpAJr8KUf8Rxnc55YFlcKmMyZznPIyKxpWnMsrOxrhrpcjcg6JrBLeD4MRHzfoLRgizh3NU+m6kWXfB6EqQVg0q6v95bOf6vblWcqDJTJYAyO++oRn/oObslpnRwgdJ13ex4DGy+yapAxkYGZ4hsvm4AWSEozAmZo4ZQAeEZqx07Cs49C1MyfWQ/L2QSWX0mFs+d+ViJGErUKeAMPd+1L8Kxzmi8I2zZrU4b0/8rBfOGypqYvDlGOQdlfNWnGNKqM/yLD46lmLBOFpALidMwLIP6xMBTpMEWv7R4N41h8oj/hpPegOT5M+2SquUgsX+bwOzgRBt8QCzBtoWva4V/wzy402U2xFOWCCdTo+CND1w6BdWJsaeq2pc+VxVQ+sL0MtfQ6/jyFFicLfwqCwAiu6L+GNYrMrPIS6HJNFfqJi3ajKFg/uGgVAHRMnmygawOIYJsqFr3+J0bLhrzfjY/vtHQDof8+6AGLk5Y7ZHCf9ASpK7LK1+GBexp6oarrjnuIZLahAd4DG5FoRuYdHizyHP/0fo9FQeEDfPmvXRQs9Bhk6pDb/qDMgoDaTtfwaRbgOBfNhV0KRC2T4MWls5xnYTzDgMrt1HFfslI3yN77tIy9g5LsmcL30BF8wCVFjbgpngN0GMPwddqohktxQ2XGEiF2Ycq3emAy4RmcqmFX+N0z8Fx26ByRcdmBh5uGruyiexAP5yIjkE26HdoPeyilh6Y2XDFS9UNV3xLNZGX8EYMsjWYoqlYLjMQdQJdJ9c4YkJdSsY9U2cgyFTm7s6xJn+22xEVYgKRPwGbH1Yud5jOOfctFOxKsu0aNn8MyH4uXnGZaGUTlClNqKh442l5Urh+SkrRFw7KVxS9ywWLr5S4kZ4i9xh89fkwlo+lxhq/40pURX1M5GX3oZ6VYfbN44RWeyLd1/dddscmfnOJafGur+5bu7uaIScC2+WPQdNQfmsFLLtjQ+27QgWz3eEYMtgHMuQq+XPQX9aY+GqH0oM7hjIFR6JSElzOYj1QZBphnGF2TpGBE3bmRt4NB7f/IbX7q2joRJVhPZSOpD5TSJ290hiuKmvqES/BrnikGfr0O6HtwbLFuxHfSxgtYfQOgwCjMPTd0JN9w5w9XiU0CB0YjNJN+3v+tn2mRXNHRlKuqC9KhiNdMpO6UoNbXULqxaGoCELk/xCfKCt3YgQiS62FFPFOLfTSjqvjI29ljbl0fKFpRB+UFlqIw2QOJUsglmdgDcaxZiSOJbG+uSAR4KbEK9M2Eohwmzs3XbfgWBF80vodxiJ/Uxp6T5BWT8mIASz2+Ik/R0HDjyQLgo2vSJtjEWpblfTF9IjbeOm34rUaRWEu+9BEveIsuidxBK/Zk7kOeZ6mzBmAQcwCCM/AJLBYbCnDu768YHqonvbXeJ0QdOzbKZTVUUzd6V1oBzndlZY5OmUL87AuEdhzGYhPw5ueHDnEga1r4Rnnk0ysR3Wb9bMScg9gnaMLPvBm9sH5NhTQcfmQrIiLvXGiY3NXePjd3nhmppNWF6NwKPu0Sy4AxQ7AdP8oE8id7CA3kAEf5Yo+xmMOwJ3PZFlQXXjyi8ht/z7SdJBa1gwJQSlq8DsCxDqb1JY/k+CMqRuGl7Q/1d4jXvAUbMgMQfAjTe2M5eSG6yextHPM2p/DRzJGpnx6mlPTsB/fWJ4/eMhlQjc7Xvq58fdeN6tvtYPOZZoVG9sPZoQ+hQLJy5143DDLPQ3cIZfVDIbFY0c0N/RtzMNqupXNMMR/JBwcTK8qWkTfD3KdiYAj+hMWL49fIKbIOtMbmnQyksboqFgYtzv6VmfIi0touRgbShkZ/J7LIRMcFsXjVup7u770oePRz3hZr8DZgckzq1wwnX8oc4L0edKabZPi0dGQgUylDl8ntkqLm3YGhaBAhXbNid1OG+vrV0RTDoBa3hGT5JUVOiSrXZ4av9KBc2CyRvuchP19VVimAwHhgvDKbL5+9mJM/VJAQmCQqme06hbui0TiqSLPfRrlJn1SLWnrgimRlwx1BmAfIfH3iIKZxVFotLKZMc+CU2L61YWCESPckLc3jQJjhQXJw/3Z8Y7TnQkJQu8oc5746UNl2R3XoY6H4uX1H84GglqPobvUYm1G2Dkz2jLNedC36y4jkTCDhZNeTDolx7WL+bDHC9lE+murifyZACPl14cMjwZqjohNXN4V1SNuOkjZSaQubWAsoncguMtia900ub6feMTanswYvaMxeWTe+EALNXsPBxA+DsOvjk/AUcSv3rBhxqVZz0Ji56BoZnjGV/q2wdHrfufXb2JLp03sgbG2yy1ig2OiM9WffyCSHW19/3c3jTmwpCU0iHtyy+2LF7xw43bH/0G0okv/E8SfxrHBt6W+EjALj7YufZp5PSzEWbu5cJeniXPYeRSjfwXA3ynzEUq8k+xjoe+XN1wxXdAuM/mDIYqqchLN5zXveprKzo+mfb5qUgRWlDFrDiQHqknr7nzhM//6rWyu0MOP/2NCGMWTup5ywms8tLpD8Hy78i1Zwzjj0v8ykVXh7mbXqS49PvaHnnZlFXMXlWJbLhJcdVBqIfjgcWQYYO5tmCOlzevqBfEqqoJRjftmxicYxOnVJLMhDlEneCLsW3/njDn1TSsaMByrEp65CC36BkY+xKE4zRUbjOi9ltUrnX9UDHh/mUw9iKI6WMWzCJ1k5MMPZZ2RquQvl6G1KoWI3fNThsS9TZHqJ/CDZQgzyj2sSi1FDkLuW8tVsFpjBHZjcbKmm7AQruIWHpzX9tDO4w8M5qunIs1V6MT8Dbt2fZIvyk7lvDGIuZtYFbmIMtnlZRbKZ1yAekI0udhEnDPf72i4aqFyAGvzXlvitUUyQRs//tf/0T7eTRo3RwM8LODAcocixLbRhpjs9Pvvv7VC8fj7HtIdcxiItceGAJ+L8q4yQ87hP4HUf4OLD7zx7LQXNE3QtGbwGFBEPOwRb8taNIKKWUt0b6zIF+E5VOmHGn5GRCxQnh2FTT2eandmxBuswtSy1PHS887JRYLC6GseknUSQprYwTB00nGOynbCNIFX9GzoIq5li2ilNM6ZHwvi4y9hin5MxzbYPupYY/JE7EcCwtP/UJk1BroshNEX5wOJKq5CJ2qNS/WSjwqiLifav5LrPCETNMI8t05StIzmQXLtv0nGPN/pX1SC98wiAn+mcXUKxiDixXJdVVNV80y6Ry80EcQaUNuiBsjPebwjohvMLBr3Wvw2Z9Bcr/vaBeDkP5gbuULUeo8Ab/6lzCSonyKI2E4z/zLte0bvWHr7OSE7ksm9Y5kUrVR4r5MWPo5KtztRaXurOZzep/yfLruyO1NGmWaXyU9HQGJ7zA9ZT85wwvCQy+sbLp8fnVj69KpnxlzVy6Wlr1YURXNtfO7MGE2yWy0PLnLoiThGJeV8ZVQnPnotgNt1VTO5X9mjsOpmn01W8pdFItLrAFlqH6iugML1BjIttScM2N+5Xz43lr44zZEKayvsNxyqYv10wS8f9vALvK6yVUF0QFMyGBapF/p2bN2Ozx/ByIhvLbvYE0VNbs/SLzHPYI1ktbd6Yz1eO8echDGFsB5jk6SVO/2n3YmA/5LqBRDKO3oXaxf7G5f1+cpG3MiD6GdK1NO+lbFZMynYmPPi0fkwMcM3jHxAd23K/Y80d7NWPgO/jb5zWUzlVK+vG2MqUWM6MtzqZNJLTDBjHzvks+1d8OZf12l2CVSssv7RiNXfen+xu9++s75D3zunvn3/cVdi7cmd5bMx6R1qmykyCPr/+k819bXUG79AhHhOcrMsiJrFJVEWf8Ev79OEbZm6sfn5EHY4rdQec7UC2dvByOtWVPnv6Jjhu8YiCEsGIskqYMx+RPG1KyKeSs+gWgkKaVpVZ7J7TIzRl/suS3FuL8VdSLGAH2lG6DpRNC3t2Yb1bpCMX2xst3LteccN7mQhJAITmdwGry9vPGKf0VqeL1mzLWYM4YxvKLheZiQH4F+PoFU5saAoz5d26xNGorO4WHMxS+04uioByt0IY5/eIFutkUpET/RVM6AnAWIqf9l9vTNsWMRvw/xgQ1+GadPIN34IuYolc2xJ0Hh+dQTdlK+wLn8AiYMq3iQl2YvtT1hFclfY3I858KhjuilsbaCi/t2zLlqT9vtv5odfuDlupvve3bWTfc/N+MvkynrLsbIR9HWFBeNf1LiwNguIV5yltLsdswpJhq+Fh4aEz6bUd6EnKjhyA9vxLHjYTROzkjeHhiTCSWm58kLJ4prjBMDMReOuNnf1tSvYFuZJOvA8UWg+g0gMrOGJ8ymcbb+0qVLLRHl25FfH4AZXYvkrwH59mazI+ErNwjj2IfocD+87gMHa+a8sTZh5gIY64QL+RXqFjFKE4gUDx6oauhnE36HZfl3Eim/q6m4h/n635AGCakD1ZQhu58yQOVnIIfO2nC+KIvenQ8MwiAOoPB1LQOG9L9bKX+iyDFXa2TbFng85UNZCCnC5HbZYZgbztQIfQjqvQVMAa9y52PS40xZt8mocyljgYtNRDDHkOMPo5HvvnVI/YousN0tNvdCwaAzP2DbzYjm87CInok2IcJUeSxwQDRKxj8NJ/sy7OxxxpH1Z48h+hzlk5Vjaju5j7mhIKhU8ghipP2g2ZsPovC9lU2tK7E4v0pIvgqGdjynKo2PgBEEyQAh9TOaXgGvHgFXZ4CsC3t6XsxABxaCRSCVqqNmvCB7O0x/DgR3tFCbcr2YyKFnQLpThbaXVfZ1XF0xd8VlkXlXlmUPUzrg64L/RNL4HaZlgkq1hGy41fdC5LRMhl6Nts4iyj0Ji5czCNXV0APEYALjcY648MS081bzp7I3+2AFcIwD+ickUt6MCK4PIpRvxNoUH70R8f3XAelvGBveMZI9cwqSyXaXR+a2C856UO81WM4zcB3rY1z+IgqS4N97tfY2oJ1noep1DVVNv+ju3jAldzmMDbq6ZOagS529UqrdqPNMrn/zUfgclicvk1bPYoLbMXdbNeevw+76tXan1HknH72RaPkMMvcnY6WRNtK7eVKuzJISPzwW9BmD0Wtq7mUJg4hQBXmV2MMvqVRYCUrHY6lgd/drt7uzKpsPpbnogbHsiw+t6IhWDFAu2fCeTrIHLkLbRc0TQug+GODW/h1rs5fuS8uWSLOo1ESbfW1zsaqQIURyktmLLxNYUgwOVu/fl9hy8sFo5WACDLZKZ7wnBi9uEr7jkNJh3USDECpMlNqube8F6bE0IsSoJQJ7Jwa3pZLlrSRCBpH42Lsnhl7P7j4dRmHJCZwI/+Bguu8QGes+Zg0g6/Hq6y8MDHiBoLlIkC01KCZkJNKfIBs2HFU59fU3od549m43zEbahPLCxZcWkdEiwngSmYNLi0hRtjxb4SgwtzV0DWbCpk6+6C2RbQ8dhT072d6+1iuc9TGQ5u3rvBmmDTNOp7jY6938Fnv4za12BePFQuvsAjftSoUF6NhA+7q4kTMWGxY9PeswHprrt7WV1x7QNjx8GnWt6pGU6O39uYluueMtLTmvm9djK2nlm2ZaBXE7FQ4GQ4iIPvW08grdiRHbjupEIsQmLyqh7eI9JFI6VpXu6irxahpfK055gVAoJHQqFz/HTe6evVg0rrm5MJXL6TWtXHRNKGaF3MMXlA7DXMjifEDDEU1euJrGNKYxjWlM408XtGru/8Wtv9OYxv8dNFFpWt54+QX579OYxp8+tKZciRQtf7vnFacxjT9BsCGzYTeNaUxjGtM4NpC9gGWAlKeqtGRRwfjQ9qPcrbeaEbKcktYKRtrb/+ihooW0iMySc0rfd+bcTHu+fXMXYXTG3IKC8uZgWXS+PTLSPvnQwdHQkt03X26Pjb32B1yc0bS+flNgeHYhI729b3Hh7XehFXotx6f7t+qa5z3J8UsiC2pbZO+Ui2d/OFaz+vqgPTx8Av79x5+fPzWYS9y0el7rMi7ZmR7XZ1Q3XnHB5EWXN0BrGrrmmk91B11sCJkv/yOhlXfUVTbydOrkfEH2aSA3mD5LeqLF98XJaVs05w+9LXb21hQlRaI2//W/hZaWr/CEHa2sGptdlC/6vWBuHKtsrGzMf50CTeNO2QKRdpaMje1/4/aCPxia1ta2BRJ2eWV9vR3OF07jbQBCf7hBEu8qStVTkjOf+fR0Fkn8S28q6Fd5bI4IyfGe19YfrGq48nJCJGGUVFqpzP2y2sp4Y6KOen5/X9f6AaIJra2/eo5vK09MuP3mka+Ghkuio8yayaQdMzdI5fvMoqp+RTmxSbkkdL+bCIlAIHktJ3Sid+faH5jj5ul9KTM3UEFfJVIPWpwl63b0dr66cEY07Mly6VqjsT3/3m+uOmdIYa3pl4ykBsedSDQqdEnAdfYqJ1OiGA0fTNoHSPd96eK61sJAkNVQjw0YecyV2IGJ4VoTRmJXzu9ubW+nv2kj5VqxAsospZVOKJ8kBE2VWTroHuxa02OcQvXAzBrpSUGDLBZryKTfeEQxh6rmFReijaJYuOjhqrHhIivAC+IpNejbjggq7yNEqP7+9rUPlCxeUc09Ehxw4wdI1yleXd3usgxL2Gkux7gVCgXSOpLkqX7GA2EmmVPK1aH29ma/uq69llNtcz/ckw7Ias69OkZlt+c7kjik38+Ms4Bt1+iMNWTGWdC8oiTsWxUI5YPxnQ8MQ8Q/YqR5dwLefuUnFNHjsZ3r1pqCkrkrZljBsVGVKF4mBCkzOlKaPM+4tViD04zSSkH8n6YJX8AIj2ZfRKHlRhB0JqV8MaV6wlO+gAE9Sbk60SciQonyqCdfjO0xT/qsZjMbuyrT2j/bGBIlbMKlZK+tyEcV09sHOtbdZ+TIvjZQutdSzp8mrjegmU4xzR0pyLmEyZTyuadY6kVLOzMoI4sl0Qlze64m4gWq07OZsmClsolxkvG0PGhr1aaJc6KiuoQpPUp92k6ECGnuLyUgNxW8m0iacok8g0rdw4nsIVyHNMYLGUuJZkml2BZmuQ5R1nuMl5VaxVnA2xh70xNM5YiaTJFiWE4n1bqZMfPoDD/kaz+uCL1IC72DE7Edp86HckM4p81VKhHg7AQipXnbhIJZlVKpLILB+JSnBVGlSltbKJETVJMmTF0p+mjzLTWLaXI6yn7NGN+jqJ/BvNT7Us4klA1SSXZrTuu0ksU+p30ymXllrPvR0Zykxy6YZrSAWfJg/jsZ3rX+oB6NVjJBztBMPAuijBHG3w9Fm5u1JDyon6R2PSquIJQPKkoXoo2zpWQXSkq3M0n3UsnOQRK1VGt2ESZ6iBG2iNpsWbaD+mErrbxTGNVFDg08jcmZGWC0iTG9i1Mx+aYEcw+Lpubdj3IZFew0nNekuK4iWs8nFnmJUxIWKnABjGWJr3QHUawfSfVyodPmzsfTCTevrqNUSmu7pUAo7ZyBVs/CeUn8bUBbH1DEW641KZRKhpWU70e4a2RaFXDL61Rc1GN8J1POZjFud0mqxxEV30clX0KUgpx0H3zCIpE2b484Etn78o2+CGmCbooZd9rgH2ok5aWCk06OxqgPg1M0hX9uI5w2ovx8VAkzS+/VnByPMxxf2iZZX0ihc6XoGKGqnjI908++04qUSK6WMEIzkvDtikj8JXO1J5ZLn9RorbYgCseVknNhtHOMUJbPAg6PTj5kcyzDvBxpDAStzn8npQ2rarht1WPSDvbtuL/bh5eBmovglYLZFzeCjRReEMqMKKlLNFXm1XRR6DVU2x7dWjwqdmCy9sJKakD+AnilEnjicYT+7LqhujBjnmgqRSRp29+xphcEbae+nsGZ3g/vN+k5zduwQLQx4uuNgrnPUJpsR5GHENEe27Z+r9K6l1BRBc+pywV5Cc56BzxsHyhnXkuh0MmgUGSLoMlD6D8tiTwexIAh6SCysgyMNIS2ZmYjVvZuTJVkyK2EJttpyEXqZt4cojLUh8ccDr3KfUQArcsRHQOgYZvK6A5O1G4Cd5qTeArMK0eJtEHKMaRoHUU03YbBjNHsG/DofsqYD71nlJD7BzvWboEBpRFVSmAv22kh6zEOhXl0ZxEdMvU6bE/1Cs66OfVMihIx0QRNFUDPNsLOONPyAMY0hJQQQQlpIFUD/YtZm5N2XvSp3CIV5FQ0jPFO5/958FDxfCiTnR4tWTAYKGsow2yd5zG9hxLdWFSxeIAq3Qyuc8XIKPPNy4xoSGtrN9V+yBXef4FlxNJqp2S6aqLUs1IBWYFJOB0m9RLIjgChfqMD5rWGao95901VuJx5ImAIdLxT2pxgUi8GEXajThCpxUR8oO2QESxatjikib9EcdXr0oBPbAeTzEOYwLL48OWvhysHZ8MDOuh/Ii5ZGdOiAkSbzzjbpgg7jjMWg02kfG4l4f3mIduIaaR0IM0rSvIxS7BhhJUUmHLAJXoX6uE8kkBaEvCl6IHnP5741LwtbMINjB4kliiH8ZdC1kHFWAVjpEJzPRfrkv1OwUJZHGlU4+Pt2Z2kcHlzHcwvCB6m0bfMhNOHtCvq0L9ZJJl3ZrggKIdhlhSWLyqELuBAtAtijkjl9DIf0Yr7yTglQ4yKeUiT+glPmYccy2CN87jSPVTSfgVhGNHmvTqVmBcCR4SgmX36xAn2W5bk3jyYZSniXh9jqh/zeDLS1zGruFEXBZbJI94pdIyBJ4fbYtGKRVEo/2RB2Cxot6+/Y/3TkfJFxZi0xQi/Ra5PH1fSTxIaGOdaj7t+dDsVyWKheLPQrFCFyCvM5WlM6nIQuBpzwEHoR0CQUs54M1UqDB5sMfeKDw93yWjJohGE+CZbM/MS2Ym+yO7HA5nqEEg0EB983bxuhTi0gRNbz4AnXAjSzoLplEpm74XXj8cH7jgUrXw44Cs2BOMAP/jZlNMqRCLFffdZDY9KBOtNpdPjymMJzikyMrETi9UCyvUiGIxlhVKbZZqNghCnIRQVKS4HBFMHEKVSBW58MENtQbg9TrnoD6UGhpTlcNjEMKPeiFb0FIxxNsabUVQlweQ6y+aDh7eCC6oW2XAcCUTBQUHoaK+0hsNKWdziIz5lcd+yDyGSjSG6NGit67hS22GgOxinqVLlD05Iz9LaGS5S8VGPOBbXsl/7dhoZ/zi8+rCiVhWMtBzh+gAngV2KyuPMCwzB+N6ACrb7QhfAOE6g8ArQRK+krBEhdDantM0iLI7zTkPcGkgMvXbM5vqTYbq5ebWdSOwz94JP3jtfWXl1OBbLvR7jrdBQel20c+heM9msfP4V53EXyzbQAzNQ1N/5wJrsOQ2XRDs7H3vLawPNzTdG2tvvjOe//v4w98777Ex4xwhVNkivg4d2P5hdpB8Ntad+Ntjz4m2TT4O1tKwWBw9u4lNfTHR0rGaVTZ0nMamqs3m3zr5Iqxv2psJ+ZVtX/v2P7xytvLm5mbe33zr5qOM7QTNptdvJOuOtc/v1GEP274ZbJ69dzGr5qNO9IT+Xq1ez6p/3Oub5g4qFV9XRdKbc084Ocy9/9vgxiN/OT/97oAXNHy+23fjpFhZZ4a74M13knRDpD4WmZY1XI8/XS4kn46UB9bx5NDJ/8H8E0cYPljp+YCkRPgnE6Ss9PevN9uA0pjGNaUxjGtP4/xI8//cdopXPmnVS4M33wZiXdUbJPCse3/lOdwmoefZz/IRyUlk4L5iI7XmbeqtZbW25c3jHBKDmlgmndGFJ5LhF4WJr3uRuyiTM1dWyhU689x3LM41jDIfvFzG5/pvyfXNT2lS08rJGv8KNpLK/gjGJpUstlQhdQqPBi/MlU/DmNnLfQXpHFbLzKvuqakm88JTsoSzefD6hkXk7S9yIyP6KhUHlovNDaTtzLhXpP9PpzIfTIb4cxfl6ufqzBo4vM7+VZB7Wzha/Rbv5z1T8jvH/VhvTeBeDmif0R4iTvfrYW77/UPXOqE2i0RAXvEiOjB7q7f15sm7pDYUT6bEywVQR8fWy3h3rb8/WBmYuvKrYdeUthOlMXzL4FXNPjHm4haX9kHJ4QWD8uIM9PT1uQW1BYSiaimorlXLj5RnHHvtUUpMHw9SeONTxk+HI0itLi9OpwlCh6u98/rF4ZeXVIVLklTNqXsKavqi/46Gvmf7K56yoJxb/qMMzP0r6ToozdbLvjT/Fx6KKFlkVnOrx3owdr+SyILbnwHBN48xCYcnCSF9Rf/vygZR5awF1/ShJETI8Y7iPbCDkuIbqCpdo20n39XV3E79iQXVp0AsEw8PJwfYBkqqelyr2rXBhkPHh/a+vGYXacrsp03jXgoviBadKrc4lTC2NJINpYouTCNHv00TXMkc0T5TW7wq4/vWMqJnaoyfBLcbjQ+35H4tr5ZEyeaoi1OwH90W4KkksKD1QOBG6njBrmSCiRtqj88IlelTY3teIlhbx+Jm2kAcolTOEVAe18E8uLlk0ann0WqnEDC/DFjnhk3pogXsB1+x0Tb0mqlUEfT5pegzNPiHAXLlIaSFl4diuwdce3WaFWsJ2Ycb8EuFSjGOeY6u0Y8s5xRUR4Wu5QklSnwql6sIDzGUe/RDXdCmnoq4kXuIXlwSjGaZXoenZHg+WF5UWWkSpyzztN6SCpCpSpLTP7Uu5Uguhk6pAyRN7zY86GFmm8e4FU5yNMqV3Ma2TWvEllNJiW9MXasJddyvNQqVELDfvK+7bsf4uTikIzydDfm2ttj3NT9NSvESZ2kaoaiEHF3HUq9JMP2KlDt0L11hFtT6BMTIY61x3LyP0WZe6F/lEe4ITrn1Sl2HyHJW7YfAVpXUlDWY+wLQsP1Rlf1cT9xECobIdAoNb1vRFfXqflrTBGi/6QmXDyoutwvQcSllRrPOhb/mEPhlQXqH01NyU1GdITZiv1WZFdKmScjkjcpilyf0k4D/t0tT5KaZPNL8+GJXj37coH/eIMrL46PE1dHscHMGp+HdQc9GpMuxVNrx72tv/CQCc91sI52VE6UEQ1MOsZnzHOrB5c5151dy4RSyHaJU0OW6asX7C5eFbWqkssmYRX4HU6gaixMcoVfVl4sAsQlksreyElOVUKT2uhbCIptk7MzWxB2FH5tYD8+Y7RRmSJy0KzP0z4GhUU9IBy+lHFNFkQ9JLy6C5leDwBSezsC1M2B7r3/XgP2vL/TeUnWRJ2Yz2IWMrH1yodnu23i+zt+uwAEfug2gVQJt7hEW7zN2gQULGLC+YwSnmN1Vtn3ljXV1RP6XUTs6oz8ybYpngjLNdAU++IJR4lChZqYU+jxSU/9ZNadN494FxwmaAsHulIaN5LR3R5k6nnFfH0lBqfQgcrKiYvWu+pckl8LS53xltaeHKl0sEo/f1dT74xb6Ohi8ipVjPWeB0eP4KR2c+4EYCi0HscvB1n9by3PK5uxZR5p3PMmwrzuHoicLYfJuwLZDBIizTzzQvZEzHGJhcPk+fH2TeBSBnSbZPCJcIueVEWp+sqLv8XLQzzxgMPHQnYTJSXa/PqXhdXcfSohHeepRxvUtL5TJGxyRnEZLd++FEyhCVvhSaqSHIF8O4zq1A3YBFL4KsBxVhCaLdhPkxBU8EaqGSJq3EDhigy2ynNCvJNN7V4OHSBXvApyVwjAcs7r4sldznF0diqQNrMpHqE0aDCXsnlV5MB+iJnHsvwntumRjcMUy6P0ailYd8ZQVfTcS2eQSrRKf81B6LZVz42BIq1BAIUyg89zF4UIkoUGdx2u9T1Re7qvG/gu2jY6mU0+cE4gcPLqBtkUEliGYLYXQv9XU+tDlc0jzACG+ijPZQ7T8ZH9qRfZAleXbTWDTm9zBhLzGLTJukHuvt/GlHuKZhXFPRxBnr0CP2Jh5JxYiT6dTK/AIhbyBCbo25VZsLLDneUxAYsZLJjGWRbokIIwgvRugp8aR6stqx21zPK0IUqpXcf4GNFrbRUKoShjSLUvfFWMfa3Ku+p/Guxpu28P5wmPdpTvD+KyV1fznY8UivSW+qF+ych1z+nL6OB+7MnzaNafwfgpD/B5VBRyw0hpV+AAAAAElFTkSuQmCC">
            <a:extLst>
              <a:ext uri="{FF2B5EF4-FFF2-40B4-BE49-F238E27FC236}">
                <a16:creationId xmlns:a16="http://schemas.microsoft.com/office/drawing/2014/main" id="{2D9F99C6-ECB7-D943-ADBF-B5B1740247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1F5120C-D3D4-5943-A979-D4B4FE1B0F02}"/>
              </a:ext>
            </a:extLst>
          </p:cNvPr>
          <p:cNvSpPr txBox="1">
            <a:spLocks/>
          </p:cNvSpPr>
          <p:nvPr/>
        </p:nvSpPr>
        <p:spPr>
          <a:xfrm>
            <a:off x="167192" y="-596466"/>
            <a:ext cx="11857615" cy="2439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>
                <a:solidFill>
                  <a:schemeClr val="tx1"/>
                </a:solidFill>
              </a:rPr>
              <a:t>Water Environment federation student design competition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D03EBC-8A30-4D75-A847-A23E79B436A9}"/>
              </a:ext>
            </a:extLst>
          </p:cNvPr>
          <p:cNvSpPr/>
          <p:nvPr/>
        </p:nvSpPr>
        <p:spPr>
          <a:xfrm>
            <a:off x="0" y="5657850"/>
            <a:ext cx="12192000" cy="1200150"/>
          </a:xfrm>
          <a:prstGeom prst="rect">
            <a:avLst/>
          </a:prstGeom>
          <a:solidFill>
            <a:srgbClr val="B8D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15246CC-243C-4E2A-8891-D7FB55F66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150" y="5894535"/>
            <a:ext cx="3581400" cy="726781"/>
          </a:xfrm>
          <a:prstGeom prst="rect">
            <a:avLst/>
          </a:prstGeom>
        </p:spPr>
      </p:pic>
      <p:pic>
        <p:nvPicPr>
          <p:cNvPr id="13" name="Picture 1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408F1F4-100C-4B0C-8002-03BFCDD6C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805" y="5674388"/>
            <a:ext cx="2247900" cy="115718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C5FDC10-3C71-4260-BDA0-BC5A75CD5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62" y="5595938"/>
            <a:ext cx="23336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0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329671" cy="149961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Projected flow and loading analysis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E67E1D5-748C-448F-9DE1-581F7C74C6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761551"/>
              </p:ext>
            </p:extLst>
          </p:nvPr>
        </p:nvGraphicFramePr>
        <p:xfrm>
          <a:off x="1063924" y="2516037"/>
          <a:ext cx="9720257" cy="2133435"/>
        </p:xfrm>
        <a:graphic>
          <a:graphicData uri="http://schemas.openxmlformats.org/drawingml/2006/table">
            <a:tbl>
              <a:tblPr firstRow="1" firstCol="1" bandRow="1">
                <a:solidFill>
                  <a:schemeClr val="tx1"/>
                </a:solidFill>
                <a:tableStyleId>{D7AC3CCA-C797-4891-BE02-D94E43425B78}</a:tableStyleId>
              </a:tblPr>
              <a:tblGrid>
                <a:gridCol w="1024006">
                  <a:extLst>
                    <a:ext uri="{9D8B030D-6E8A-4147-A177-3AD203B41FA5}">
                      <a16:colId xmlns:a16="http://schemas.microsoft.com/office/drawing/2014/main" val="1165506506"/>
                    </a:ext>
                  </a:extLst>
                </a:gridCol>
                <a:gridCol w="1216332">
                  <a:extLst>
                    <a:ext uri="{9D8B030D-6E8A-4147-A177-3AD203B41FA5}">
                      <a16:colId xmlns:a16="http://schemas.microsoft.com/office/drawing/2014/main" val="535965471"/>
                    </a:ext>
                  </a:extLst>
                </a:gridCol>
                <a:gridCol w="2194596">
                  <a:extLst>
                    <a:ext uri="{9D8B030D-6E8A-4147-A177-3AD203B41FA5}">
                      <a16:colId xmlns:a16="http://schemas.microsoft.com/office/drawing/2014/main" val="521136801"/>
                    </a:ext>
                  </a:extLst>
                </a:gridCol>
                <a:gridCol w="1321331">
                  <a:extLst>
                    <a:ext uri="{9D8B030D-6E8A-4147-A177-3AD203B41FA5}">
                      <a16:colId xmlns:a16="http://schemas.microsoft.com/office/drawing/2014/main" val="217204827"/>
                    </a:ext>
                  </a:extLst>
                </a:gridCol>
                <a:gridCol w="1321331">
                  <a:extLst>
                    <a:ext uri="{9D8B030D-6E8A-4147-A177-3AD203B41FA5}">
                      <a16:colId xmlns:a16="http://schemas.microsoft.com/office/drawing/2014/main" val="4225476887"/>
                    </a:ext>
                  </a:extLst>
                </a:gridCol>
                <a:gridCol w="1136952">
                  <a:extLst>
                    <a:ext uri="{9D8B030D-6E8A-4147-A177-3AD203B41FA5}">
                      <a16:colId xmlns:a16="http://schemas.microsoft.com/office/drawing/2014/main" val="1301014766"/>
                    </a:ext>
                  </a:extLst>
                </a:gridCol>
                <a:gridCol w="1505709">
                  <a:extLst>
                    <a:ext uri="{9D8B030D-6E8A-4147-A177-3AD203B41FA5}">
                      <a16:colId xmlns:a16="http://schemas.microsoft.com/office/drawing/2014/main" val="2563564771"/>
                    </a:ext>
                  </a:extLst>
                </a:gridCol>
              </a:tblGrid>
              <a:tr h="507999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CCWRP Flow and Loading Phase Summary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342924"/>
                  </a:ext>
                </a:extLst>
              </a:tr>
              <a:tr h="677952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Phase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Flow (MGD)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Year of Implementation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COD (</a:t>
                      </a:r>
                      <a:r>
                        <a:rPr lang="en-US" b="1" err="1">
                          <a:solidFill>
                            <a:schemeClr val="tx1"/>
                          </a:solidFill>
                          <a:effectLst/>
                        </a:rPr>
                        <a:t>lb</a:t>
                      </a: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/day)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BOD* (</a:t>
                      </a:r>
                      <a:r>
                        <a:rPr lang="en-US" b="1" err="1">
                          <a:solidFill>
                            <a:schemeClr val="tx1"/>
                          </a:solidFill>
                          <a:effectLst/>
                        </a:rPr>
                        <a:t>lb</a:t>
                      </a: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/day)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TSS (</a:t>
                      </a:r>
                      <a:r>
                        <a:rPr lang="en-US" b="1" err="1">
                          <a:solidFill>
                            <a:schemeClr val="tx1"/>
                          </a:solidFill>
                          <a:effectLst/>
                        </a:rPr>
                        <a:t>lb</a:t>
                      </a: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/day)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TDS** [4]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(mg/L)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495938"/>
                  </a:ext>
                </a:extLst>
              </a:tr>
              <a:tr h="315828">
                <a:tc>
                  <a:txBody>
                    <a:bodyPr/>
                    <a:lstStyle/>
                    <a:p>
                      <a:r>
                        <a:rPr lang="en-US" b="0">
                          <a:effectLst/>
                        </a:rPr>
                        <a:t>Phase 1</a:t>
                      </a:r>
                      <a:endParaRPr lang="en-US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Existing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32,000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17,600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13,300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1,520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477740"/>
                  </a:ext>
                </a:extLst>
              </a:tr>
              <a:tr h="315828">
                <a:tc>
                  <a:txBody>
                    <a:bodyPr/>
                    <a:lstStyle/>
                    <a:p>
                      <a:r>
                        <a:rPr lang="en-US" b="0">
                          <a:effectLst/>
                        </a:rPr>
                        <a:t>Phase 2</a:t>
                      </a:r>
                      <a:endParaRPr lang="en-US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2025-2037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67,480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37,114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28,046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1,696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254433"/>
                  </a:ext>
                </a:extLst>
              </a:tr>
              <a:tr h="315828">
                <a:tc>
                  <a:txBody>
                    <a:bodyPr/>
                    <a:lstStyle/>
                    <a:p>
                      <a:r>
                        <a:rPr lang="en-US" b="0">
                          <a:effectLst/>
                        </a:rPr>
                        <a:t>Phase 3</a:t>
                      </a:r>
                      <a:endParaRPr lang="en-US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33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2037-2050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113,036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62,170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46,980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1,775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57302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B08F732-C9EA-40F3-BF28-8A953CC38068}"/>
              </a:ext>
            </a:extLst>
          </p:cNvPr>
          <p:cNvSpPr txBox="1"/>
          <p:nvPr/>
        </p:nvSpPr>
        <p:spPr>
          <a:xfrm>
            <a:off x="962781" y="2081705"/>
            <a:ext cx="57670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Table 4: CCWRP Future Flow and Loading Predictions [1], [3]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DCA3D-80C5-440F-830A-C71BEC2EBA7B}"/>
              </a:ext>
            </a:extLst>
          </p:cNvPr>
          <p:cNvSpPr txBox="1"/>
          <p:nvPr/>
        </p:nvSpPr>
        <p:spPr>
          <a:xfrm>
            <a:off x="962781" y="4593406"/>
            <a:ext cx="42362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 BOD = Biological Oxygen Demand</a:t>
            </a:r>
          </a:p>
          <a:p>
            <a:r>
              <a:rPr lang="en-US">
                <a:solidFill>
                  <a:schemeClr val="bg1"/>
                </a:solidFill>
              </a:rPr>
              <a:t>** TDS = Total Dissolved Solids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817532" y="6583680"/>
            <a:ext cx="379548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10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985196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274C7CE3-081D-4824-86B6-F94DFF92A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alphaModFix amt="25000"/>
          </a:blip>
          <a:srcRect t="11844" b="1784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/>
              <a:t>Proposed Hydraulics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B065785-BF8E-4891-9A9D-B9FE7CA2E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27AB2D1-9490-4773-9B3A-DCF41E97A15F}"/>
              </a:ext>
            </a:extLst>
          </p:cNvPr>
          <p:cNvSpPr txBox="1"/>
          <p:nvPr/>
        </p:nvSpPr>
        <p:spPr>
          <a:xfrm>
            <a:off x="693449" y="1912189"/>
            <a:ext cx="10438940" cy="4023360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/>
              <a:t>Preliminary treatment improvements impacted the existing HGL due to the gravity-forced system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/>
              <a:t>Influent pumps are required to produce a total head of 70-ft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/>
              <a:t>Total headloss from headworks channel to primary splitter box 2.1-ft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/>
              <a:t>Adding the grit removal and bar screens increases the headloss across the system by 1.5-ft, respectively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u="sng"/>
              <a:t>Solution:</a:t>
            </a:r>
            <a:r>
              <a:rPr lang="en-US" sz="2400"/>
              <a:t> Headworks channel operating floor elevation should be increased by 2-ft to accommodate improvements and redundancy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821402" y="6583679"/>
            <a:ext cx="370598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11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99982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AADB9317-5059-4A21-9286-27EEBCE23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32" r="-166" b="9854"/>
          <a:stretch/>
        </p:blipFill>
        <p:spPr>
          <a:xfrm>
            <a:off x="243840" y="200298"/>
            <a:ext cx="11653906" cy="64660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81" y="531713"/>
            <a:ext cx="9720072" cy="149961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Proposed hydraulic </a:t>
            </a:r>
            <a:r>
              <a:rPr lang="en-US" sz="5400" err="1">
                <a:solidFill>
                  <a:schemeClr val="bg1"/>
                </a:solidFill>
              </a:rPr>
              <a:t>gradeline</a:t>
            </a:r>
            <a:endParaRPr lang="en-US" sz="5400">
              <a:solidFill>
                <a:schemeClr val="bg1"/>
              </a:solidFill>
            </a:endParaRPr>
          </a:p>
        </p:txBody>
      </p:sp>
      <p:cxnSp>
        <p:nvCxnSpPr>
          <p:cNvPr id="42" name="Straight Connector 47">
            <a:extLst>
              <a:ext uri="{FF2B5EF4-FFF2-40B4-BE49-F238E27FC236}">
                <a16:creationId xmlns:a16="http://schemas.microsoft.com/office/drawing/2014/main" id="{62AFEE0B-9CEA-440D-ACF8-1D04EC78D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817532" y="6557554"/>
            <a:ext cx="374468" cy="300446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329671" cy="149961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Effluent Standards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126FBAB-971E-4E09-A5FC-CFD35EC001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453920"/>
              </p:ext>
            </p:extLst>
          </p:nvPr>
        </p:nvGraphicFramePr>
        <p:xfrm>
          <a:off x="934527" y="2084716"/>
          <a:ext cx="10255989" cy="371053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722534">
                  <a:extLst>
                    <a:ext uri="{9D8B030D-6E8A-4147-A177-3AD203B41FA5}">
                      <a16:colId xmlns:a16="http://schemas.microsoft.com/office/drawing/2014/main" val="1084541379"/>
                    </a:ext>
                  </a:extLst>
                </a:gridCol>
                <a:gridCol w="1722534">
                  <a:extLst>
                    <a:ext uri="{9D8B030D-6E8A-4147-A177-3AD203B41FA5}">
                      <a16:colId xmlns:a16="http://schemas.microsoft.com/office/drawing/2014/main" val="4256647700"/>
                    </a:ext>
                  </a:extLst>
                </a:gridCol>
                <a:gridCol w="1722534">
                  <a:extLst>
                    <a:ext uri="{9D8B030D-6E8A-4147-A177-3AD203B41FA5}">
                      <a16:colId xmlns:a16="http://schemas.microsoft.com/office/drawing/2014/main" val="3778802028"/>
                    </a:ext>
                  </a:extLst>
                </a:gridCol>
                <a:gridCol w="1722534">
                  <a:extLst>
                    <a:ext uri="{9D8B030D-6E8A-4147-A177-3AD203B41FA5}">
                      <a16:colId xmlns:a16="http://schemas.microsoft.com/office/drawing/2014/main" val="4041588028"/>
                    </a:ext>
                  </a:extLst>
                </a:gridCol>
                <a:gridCol w="1722534">
                  <a:extLst>
                    <a:ext uri="{9D8B030D-6E8A-4147-A177-3AD203B41FA5}">
                      <a16:colId xmlns:a16="http://schemas.microsoft.com/office/drawing/2014/main" val="2022162309"/>
                    </a:ext>
                  </a:extLst>
                </a:gridCol>
                <a:gridCol w="1643319">
                  <a:extLst>
                    <a:ext uri="{9D8B030D-6E8A-4147-A177-3AD203B41FA5}">
                      <a16:colId xmlns:a16="http://schemas.microsoft.com/office/drawing/2014/main" val="3685411237"/>
                    </a:ext>
                  </a:extLst>
                </a:gridCol>
              </a:tblGrid>
              <a:tr h="601578">
                <a:tc gridSpan="6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Effluent Usage Standards [4]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6250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Designated Use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Coliform (</a:t>
                      </a:r>
                      <a:r>
                        <a:rPr lang="en-US" sz="2000" b="1" err="1">
                          <a:solidFill>
                            <a:schemeClr val="tx1"/>
                          </a:solidFill>
                        </a:rPr>
                        <a:t>cfu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/100 ml)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Total Nitrogen (mg/L)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pH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TSS (NTU)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TDS (mg/L) [3]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11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Groundwater Recharge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-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/>
                        <a:t>-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/>
                        <a:t>500-1,000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573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A+ Standard (Irrigation)</a:t>
                      </a:r>
                    </a:p>
                  </a:txBody>
                  <a:tcP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/>
                        <a:t>500-2,000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342759"/>
                  </a:ext>
                </a:extLst>
              </a:tr>
              <a:tr h="743857">
                <a:tc>
                  <a:txBody>
                    <a:bodyPr/>
                    <a:lstStyle/>
                    <a:p>
                      <a:r>
                        <a:rPr lang="en-US" sz="2000"/>
                        <a:t>Discharge into Source of Potable Water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1.2-1.5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5.0-9.0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/>
                        <a:t>1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/>
                        <a:t>-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7248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39D3219-501C-4173-960B-4946A147EB5B}"/>
              </a:ext>
            </a:extLst>
          </p:cNvPr>
          <p:cNvSpPr txBox="1"/>
          <p:nvPr/>
        </p:nvSpPr>
        <p:spPr>
          <a:xfrm>
            <a:off x="833385" y="1722271"/>
            <a:ext cx="57670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Table 5: Effluent Usage Standards [4]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38817" y="6583680"/>
            <a:ext cx="353183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13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29499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329671" cy="149961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Effluent usage analysis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830C059-6D7B-44C5-8B76-6A2E82C187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06439"/>
              </p:ext>
            </p:extLst>
          </p:nvPr>
        </p:nvGraphicFramePr>
        <p:xfrm>
          <a:off x="1020792" y="2127849"/>
          <a:ext cx="9720256" cy="399047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484864">
                  <a:extLst>
                    <a:ext uri="{9D8B030D-6E8A-4147-A177-3AD203B41FA5}">
                      <a16:colId xmlns:a16="http://schemas.microsoft.com/office/drawing/2014/main" val="2666015963"/>
                    </a:ext>
                  </a:extLst>
                </a:gridCol>
                <a:gridCol w="878678">
                  <a:extLst>
                    <a:ext uri="{9D8B030D-6E8A-4147-A177-3AD203B41FA5}">
                      <a16:colId xmlns:a16="http://schemas.microsoft.com/office/drawing/2014/main" val="3580222312"/>
                    </a:ext>
                  </a:extLst>
                </a:gridCol>
                <a:gridCol w="1047800">
                  <a:extLst>
                    <a:ext uri="{9D8B030D-6E8A-4147-A177-3AD203B41FA5}">
                      <a16:colId xmlns:a16="http://schemas.microsoft.com/office/drawing/2014/main" val="2392769653"/>
                    </a:ext>
                  </a:extLst>
                </a:gridCol>
                <a:gridCol w="1047800">
                  <a:extLst>
                    <a:ext uri="{9D8B030D-6E8A-4147-A177-3AD203B41FA5}">
                      <a16:colId xmlns:a16="http://schemas.microsoft.com/office/drawing/2014/main" val="799763576"/>
                    </a:ext>
                  </a:extLst>
                </a:gridCol>
                <a:gridCol w="1034572">
                  <a:extLst>
                    <a:ext uri="{9D8B030D-6E8A-4147-A177-3AD203B41FA5}">
                      <a16:colId xmlns:a16="http://schemas.microsoft.com/office/drawing/2014/main" val="1240810995"/>
                    </a:ext>
                  </a:extLst>
                </a:gridCol>
                <a:gridCol w="1034572">
                  <a:extLst>
                    <a:ext uri="{9D8B030D-6E8A-4147-A177-3AD203B41FA5}">
                      <a16:colId xmlns:a16="http://schemas.microsoft.com/office/drawing/2014/main" val="2294247677"/>
                    </a:ext>
                  </a:extLst>
                </a:gridCol>
                <a:gridCol w="1095985">
                  <a:extLst>
                    <a:ext uri="{9D8B030D-6E8A-4147-A177-3AD203B41FA5}">
                      <a16:colId xmlns:a16="http://schemas.microsoft.com/office/drawing/2014/main" val="2649310264"/>
                    </a:ext>
                  </a:extLst>
                </a:gridCol>
                <a:gridCol w="1095985">
                  <a:extLst>
                    <a:ext uri="{9D8B030D-6E8A-4147-A177-3AD203B41FA5}">
                      <a16:colId xmlns:a16="http://schemas.microsoft.com/office/drawing/2014/main" val="2811513341"/>
                    </a:ext>
                  </a:extLst>
                </a:gridCol>
              </a:tblGrid>
              <a:tr h="462054">
                <a:tc gridSpan="8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Effluent Usage Weighted Decision Matrix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767049"/>
                  </a:ext>
                </a:extLst>
              </a:tr>
              <a:tr h="588069">
                <a:tc rowSpan="2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Criteria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Weight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Irrigation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Groundwater Recharge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Direct Potable Reuse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147353"/>
                  </a:ext>
                </a:extLst>
              </a:tr>
              <a:tr h="588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Raw Score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Weighted Score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Raw Score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Weighted Score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Raw Score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Weighted Score</a:t>
                      </a: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889"/>
                  </a:ext>
                </a:extLst>
              </a:tr>
              <a:tr h="29403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Environmental Impact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1036598"/>
                  </a:ext>
                </a:extLst>
              </a:tr>
              <a:tr h="58806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Feasibility / Constructability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10%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0.4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0.5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0.1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418189"/>
                  </a:ext>
                </a:extLst>
              </a:tr>
              <a:tr h="58806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Maintenance and Operation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9140646"/>
                  </a:ext>
                </a:extLst>
              </a:tr>
              <a:tr h="29403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Social Impact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30%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1.5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0.9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0.3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880710"/>
                  </a:ext>
                </a:extLst>
              </a:tr>
              <a:tr h="29403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Economic Impact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277088"/>
                  </a:ext>
                </a:extLst>
              </a:tr>
              <a:tr h="294035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Total Score Out of 5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100%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4.15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3.35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1.75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6213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523F31B-3D66-472E-A877-3120D89B3A3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4012F8-C3A8-42F0-BBD6-4EBA202FDFE6}"/>
              </a:ext>
            </a:extLst>
          </p:cNvPr>
          <p:cNvSpPr txBox="1"/>
          <p:nvPr/>
        </p:nvSpPr>
        <p:spPr>
          <a:xfrm>
            <a:off x="1020291" y="1765403"/>
            <a:ext cx="57670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Table 6: Effluent Usage Weighted Decision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4380411" y="2577737"/>
            <a:ext cx="2090058" cy="35405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808823" y="6583680"/>
            <a:ext cx="383177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14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95885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5" y="804333"/>
            <a:ext cx="4294544" cy="5249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>
                <a:solidFill>
                  <a:schemeClr val="bg1"/>
                </a:solidFill>
              </a:rPr>
              <a:t>Design criteria for Treatment Improvements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632FB6-C8BC-4C55-A8BA-D0D5E1803E5C}"/>
              </a:ext>
            </a:extLst>
          </p:cNvPr>
          <p:cNvSpPr txBox="1"/>
          <p:nvPr/>
        </p:nvSpPr>
        <p:spPr>
          <a:xfrm>
            <a:off x="4999330" y="0"/>
            <a:ext cx="6559645" cy="6857999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Treatment Improvements include: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Influent Pump Station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Headworks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Grit Removal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Desalination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UV Disinfection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Solar Power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Treatment improvements were analyzed using a decision matrix with six criteria: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Process Efficiency 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Feasibility and Constructability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Maintenance and Operation (O&amp;M)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Staffing Levels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Economic Impact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Environmental and Social Impacts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830110" y="6583679"/>
            <a:ext cx="361890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60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CF1BDDC-4E57-4064-B712-2EF9C926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6D47E0C-18AB-487F-9BA0-FC2FBB41B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2" descr="A picture containing indoor, floor, music&#10;&#10;Description generated with very high confidence">
            <a:extLst>
              <a:ext uri="{FF2B5EF4-FFF2-40B4-BE49-F238E27FC236}">
                <a16:creationId xmlns:a16="http://schemas.microsoft.com/office/drawing/2014/main" id="{B32395D4-C7FD-42FE-BE4A-95D02B255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20519" r="-1" b="4461"/>
          <a:stretch/>
        </p:blipFill>
        <p:spPr>
          <a:xfrm>
            <a:off x="3068" y="-2"/>
            <a:ext cx="1218893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356" y="489620"/>
            <a:ext cx="4313844" cy="60598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 spc="200">
                <a:solidFill>
                  <a:schemeClr val="tx1"/>
                </a:solidFill>
              </a:rPr>
              <a:t>Influent pump station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Diagram 4">
            <a:extLst>
              <a:ext uri="{FF2B5EF4-FFF2-40B4-BE49-F238E27FC236}">
                <a16:creationId xmlns:a16="http://schemas.microsoft.com/office/drawing/2014/main" id="{590FD042-DBAB-4301-B83A-80C63ABC6A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0241769"/>
              </p:ext>
            </p:extLst>
          </p:nvPr>
        </p:nvGraphicFramePr>
        <p:xfrm>
          <a:off x="726555" y="121920"/>
          <a:ext cx="6846801" cy="6736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838819" y="6583678"/>
            <a:ext cx="353181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16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00459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421" y="88827"/>
            <a:ext cx="4866794" cy="999744"/>
          </a:xfrm>
        </p:spPr>
        <p:txBody>
          <a:bodyPr>
            <a:normAutofit/>
          </a:bodyPr>
          <a:lstStyle/>
          <a:p>
            <a:r>
              <a:rPr lang="en-US" sz="6000" err="1">
                <a:solidFill>
                  <a:schemeClr val="bg1"/>
                </a:solidFill>
              </a:rPr>
              <a:t>Headworks</a:t>
            </a:r>
            <a:endParaRPr lang="en-US" sz="6000">
              <a:solidFill>
                <a:schemeClr val="bg1"/>
              </a:solidFill>
            </a:endParaRPr>
          </a:p>
        </p:txBody>
      </p:sp>
      <p:pic>
        <p:nvPicPr>
          <p:cNvPr id="2123" name="Picture 2123" descr="A picture containing indoor, plane&#10;&#10;Description generated with very high confidence">
            <a:extLst>
              <a:ext uri="{FF2B5EF4-FFF2-40B4-BE49-F238E27FC236}">
                <a16:creationId xmlns:a16="http://schemas.microsoft.com/office/drawing/2014/main" id="{8FF45069-43D1-48CD-9A5E-1E2BD6BCF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6" r="35045" b="-1"/>
          <a:stretch/>
        </p:blipFill>
        <p:spPr>
          <a:xfrm rot="5400000">
            <a:off x="77964" y="154358"/>
            <a:ext cx="3339948" cy="3007043"/>
          </a:xfrm>
          <a:prstGeom prst="rect">
            <a:avLst/>
          </a:prstGeom>
        </p:spPr>
      </p:pic>
      <p:pic>
        <p:nvPicPr>
          <p:cNvPr id="2125" name="Picture 2125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1551922B-9D01-4A48-AC54-F75B5F8E8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38" b="-4"/>
          <a:stretch/>
        </p:blipFill>
        <p:spPr>
          <a:xfrm>
            <a:off x="3260337" y="-12085"/>
            <a:ext cx="3023263" cy="3327843"/>
          </a:xfrm>
          <a:prstGeom prst="rect">
            <a:avLst/>
          </a:prstGeom>
        </p:spPr>
      </p:pic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09674FBC-86EE-494A-AED0-4CD231EAB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rgbClr val="BE8A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21" name="Picture 2121" descr="A picture containing indoor, ground, wall&#10;&#10;Description generated with very high confidence">
            <a:extLst>
              <a:ext uri="{FF2B5EF4-FFF2-40B4-BE49-F238E27FC236}">
                <a16:creationId xmlns:a16="http://schemas.microsoft.com/office/drawing/2014/main" id="{59453FC2-572D-4976-A04C-E25A3A06E8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96" t="-473" r="49337" b="236"/>
          <a:stretch/>
        </p:blipFill>
        <p:spPr>
          <a:xfrm rot="5400000">
            <a:off x="1608122" y="2112918"/>
            <a:ext cx="3376738" cy="6108764"/>
          </a:xfrm>
          <a:prstGeom prst="rect">
            <a:avLst/>
          </a:prstGeom>
        </p:spPr>
      </p:pic>
      <p:graphicFrame>
        <p:nvGraphicFramePr>
          <p:cNvPr id="2127" name="Diagram 4">
            <a:extLst>
              <a:ext uri="{FF2B5EF4-FFF2-40B4-BE49-F238E27FC236}">
                <a16:creationId xmlns:a16="http://schemas.microsoft.com/office/drawing/2014/main" id="{1385F6DD-A732-4B3A-B32A-F87D9BE70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1536231"/>
              </p:ext>
            </p:extLst>
          </p:nvPr>
        </p:nvGraphicFramePr>
        <p:xfrm>
          <a:off x="6627086" y="826324"/>
          <a:ext cx="5442994" cy="6029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253" name="TextBox 3252">
            <a:extLst>
              <a:ext uri="{FF2B5EF4-FFF2-40B4-BE49-F238E27FC236}">
                <a16:creationId xmlns:a16="http://schemas.microsoft.com/office/drawing/2014/main" id="{A5F07EC8-6A14-49D9-BCCC-338F5D008B1E}"/>
              </a:ext>
            </a:extLst>
          </p:cNvPr>
          <p:cNvSpPr txBox="1"/>
          <p:nvPr/>
        </p:nvSpPr>
        <p:spPr>
          <a:xfrm>
            <a:off x="3258804" y="3041493"/>
            <a:ext cx="3028352" cy="276999"/>
          </a:xfrm>
          <a:prstGeom prst="rect">
            <a:avLst/>
          </a:prstGeom>
          <a:ln w="63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Figure 8: </a:t>
            </a:r>
            <a:r>
              <a:rPr lang="en-US" sz="1200" err="1">
                <a:solidFill>
                  <a:schemeClr val="bg1"/>
                </a:solidFill>
              </a:rPr>
              <a:t>EscaMax</a:t>
            </a:r>
            <a:r>
              <a:rPr lang="en-US" sz="1200">
                <a:solidFill>
                  <a:schemeClr val="bg1"/>
                </a:solidFill>
              </a:rPr>
              <a:t> Bar Screen [5]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38" name="TextBox 1337">
            <a:extLst>
              <a:ext uri="{FF2B5EF4-FFF2-40B4-BE49-F238E27FC236}">
                <a16:creationId xmlns:a16="http://schemas.microsoft.com/office/drawing/2014/main" id="{C8907A31-9E4C-4ECB-8A3B-E50FFEA12E1A}"/>
              </a:ext>
            </a:extLst>
          </p:cNvPr>
          <p:cNvSpPr txBox="1"/>
          <p:nvPr/>
        </p:nvSpPr>
        <p:spPr>
          <a:xfrm>
            <a:off x="239978" y="6536748"/>
            <a:ext cx="6087494" cy="3173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Figure 9: Solid Waste Conveyer by Hunter Stacy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57" name="TextBox 1356">
            <a:extLst>
              <a:ext uri="{FF2B5EF4-FFF2-40B4-BE49-F238E27FC236}">
                <a16:creationId xmlns:a16="http://schemas.microsoft.com/office/drawing/2014/main" id="{98C33148-E400-4F40-AA93-EB61E8587067}"/>
              </a:ext>
            </a:extLst>
          </p:cNvPr>
          <p:cNvSpPr txBox="1"/>
          <p:nvPr/>
        </p:nvSpPr>
        <p:spPr>
          <a:xfrm>
            <a:off x="239832" y="3042264"/>
            <a:ext cx="3020084" cy="27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Figure 7: Existing Bar Screen by Hunter Stacy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800115" y="6583680"/>
            <a:ext cx="391886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17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9494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211"/>
            <a:ext cx="6066818" cy="8342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Grit Removal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E6EECE3-EC64-4E74-A369-BD569CB69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799B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4">
            <a:extLst>
              <a:ext uri="{FF2B5EF4-FFF2-40B4-BE49-F238E27FC236}">
                <a16:creationId xmlns:a16="http://schemas.microsoft.com/office/drawing/2014/main" id="{ABA51A9D-CF21-45D6-B310-426F36149A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9460768"/>
              </p:ext>
            </p:extLst>
          </p:nvPr>
        </p:nvGraphicFramePr>
        <p:xfrm>
          <a:off x="879484" y="920377"/>
          <a:ext cx="6071254" cy="605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7" name="Picture 52" descr="A picture containing sky, outdoor, ground&#10;&#10;Description generated with very high confidence">
            <a:extLst>
              <a:ext uri="{FF2B5EF4-FFF2-40B4-BE49-F238E27FC236}">
                <a16:creationId xmlns:a16="http://schemas.microsoft.com/office/drawing/2014/main" id="{29D71804-4DFD-4BB4-BFA7-5320C6EB20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267" r="-3" b="9315"/>
          <a:stretch/>
        </p:blipFill>
        <p:spPr>
          <a:xfrm>
            <a:off x="7453241" y="3433215"/>
            <a:ext cx="4738758" cy="3424786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ACDC20DF-1AD6-4603-8BDB-AE8899590B4B}"/>
              </a:ext>
            </a:extLst>
          </p:cNvPr>
          <p:cNvSpPr txBox="1"/>
          <p:nvPr/>
        </p:nvSpPr>
        <p:spPr>
          <a:xfrm>
            <a:off x="7448548" y="6579453"/>
            <a:ext cx="4743451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Figure 11: Existing Primary Sedimentation Basin by Katherine Dougherty</a:t>
            </a:r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79A8A41-53EC-45BA-8D4D-CC6B9E0DFE4A}"/>
              </a:ext>
            </a:extLst>
          </p:cNvPr>
          <p:cNvSpPr txBox="1"/>
          <p:nvPr/>
        </p:nvSpPr>
        <p:spPr>
          <a:xfrm>
            <a:off x="7449445" y="3170709"/>
            <a:ext cx="4743272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Figure 10: HUBER Technology Vortex Grit Chamber [7]</a:t>
            </a:r>
            <a:endParaRPr lang="en-US"/>
          </a:p>
        </p:txBody>
      </p:sp>
      <p:pic>
        <p:nvPicPr>
          <p:cNvPr id="24" name="Picture 24">
            <a:extLst>
              <a:ext uri="{FF2B5EF4-FFF2-40B4-BE49-F238E27FC236}">
                <a16:creationId xmlns:a16="http://schemas.microsoft.com/office/drawing/2014/main" id="{CEF8E4ED-B381-4328-A36B-C1F5ADAF2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7455368" y="0"/>
            <a:ext cx="4744293" cy="317563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904617" y="6593946"/>
            <a:ext cx="287382" cy="257580"/>
          </a:xfrm>
        </p:spPr>
        <p:txBody>
          <a:bodyPr/>
          <a:lstStyle/>
          <a:p>
            <a:fld id="{D3874367-55B6-0640-A36E-E1BB6A9130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4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65" y="542084"/>
            <a:ext cx="10329671" cy="149961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Desalination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4">
            <a:extLst>
              <a:ext uri="{FF2B5EF4-FFF2-40B4-BE49-F238E27FC236}">
                <a16:creationId xmlns:a16="http://schemas.microsoft.com/office/drawing/2014/main" id="{F0DDF954-46EC-43E7-B7FC-C65BFF413F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718731"/>
              </p:ext>
            </p:extLst>
          </p:nvPr>
        </p:nvGraphicFramePr>
        <p:xfrm>
          <a:off x="711264" y="1729227"/>
          <a:ext cx="5571586" cy="446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25" name="Picture 2125" descr="A picture containing sky, snow, blue, outdoor&#10;&#10;Description generated with high confidence">
            <a:extLst>
              <a:ext uri="{FF2B5EF4-FFF2-40B4-BE49-F238E27FC236}">
                <a16:creationId xmlns:a16="http://schemas.microsoft.com/office/drawing/2014/main" id="{5A36537A-69EA-489E-BFE5-25A26C4217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2" t="8611" r="-105" b="14029"/>
          <a:stretch/>
        </p:blipFill>
        <p:spPr>
          <a:xfrm>
            <a:off x="6697166" y="3513230"/>
            <a:ext cx="4920509" cy="2402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79" name="Picture 2179" descr="A body of water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53CD7162-15FD-4D45-9698-CAA13EB08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0613" y="632976"/>
            <a:ext cx="4927062" cy="1839468"/>
          </a:xfrm>
          <a:prstGeom prst="rect">
            <a:avLst/>
          </a:prstGeom>
        </p:spPr>
      </p:pic>
      <p:sp>
        <p:nvSpPr>
          <p:cNvPr id="2197" name="TextBox 2196">
            <a:extLst>
              <a:ext uri="{FF2B5EF4-FFF2-40B4-BE49-F238E27FC236}">
                <a16:creationId xmlns:a16="http://schemas.microsoft.com/office/drawing/2014/main" id="{ED4ACCEE-E156-4EDF-BC9C-CDD948FEAEAF}"/>
              </a:ext>
            </a:extLst>
          </p:cNvPr>
          <p:cNvSpPr txBox="1"/>
          <p:nvPr/>
        </p:nvSpPr>
        <p:spPr>
          <a:xfrm>
            <a:off x="6459598" y="2493666"/>
            <a:ext cx="52107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Figure 12: JW Marriot Golf Course, which experienced browning due to high salinity in CCWRP effluent [8]</a:t>
            </a:r>
            <a:r>
              <a:rPr lang="en-US"/>
              <a:t> </a:t>
            </a:r>
            <a:endParaRPr lang="en-US" sz="2400"/>
          </a:p>
        </p:txBody>
      </p:sp>
      <p:sp>
        <p:nvSpPr>
          <p:cNvPr id="2198" name="TextBox 2197">
            <a:extLst>
              <a:ext uri="{FF2B5EF4-FFF2-40B4-BE49-F238E27FC236}">
                <a16:creationId xmlns:a16="http://schemas.microsoft.com/office/drawing/2014/main" id="{56C7AB9F-88AF-4862-ADC1-7A5C48F05CD7}"/>
              </a:ext>
            </a:extLst>
          </p:cNvPr>
          <p:cNvSpPr txBox="1"/>
          <p:nvPr/>
        </p:nvSpPr>
        <p:spPr>
          <a:xfrm>
            <a:off x="6574970" y="6015847"/>
            <a:ext cx="53037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Figure 13: R.O.- </a:t>
            </a:r>
            <a:r>
              <a:rPr lang="en-US" err="1">
                <a:solidFill>
                  <a:schemeClr val="bg1"/>
                </a:solidFill>
              </a:rPr>
              <a:t>PureAqua</a:t>
            </a:r>
            <a:r>
              <a:rPr lang="en-US">
                <a:solidFill>
                  <a:schemeClr val="bg1"/>
                </a:solidFill>
              </a:rPr>
              <a:t> TW-900K-18780 system [9]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808823" y="6583680"/>
            <a:ext cx="379546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19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73721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51">
            <a:extLst>
              <a:ext uri="{FF2B5EF4-FFF2-40B4-BE49-F238E27FC236}">
                <a16:creationId xmlns:a16="http://schemas.microsoft.com/office/drawing/2014/main" id="{D44CAEE8-6F39-4158-9264-B49B515AE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5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7385853" cy="2286000"/>
          </a:xfrm>
          <a:prstGeom prst="rect">
            <a:avLst/>
          </a:prstGeom>
          <a:solidFill>
            <a:srgbClr val="36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 descr="A group of people standing in the grass&#10;&#10;Description generated with very high confidence">
            <a:extLst>
              <a:ext uri="{FF2B5EF4-FFF2-40B4-BE49-F238E27FC236}">
                <a16:creationId xmlns:a16="http://schemas.microsoft.com/office/drawing/2014/main" id="{A798F7E8-127C-42B3-BA29-CB0C7593A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99" r="2" b="19646"/>
          <a:stretch/>
        </p:blipFill>
        <p:spPr>
          <a:xfrm>
            <a:off x="20" y="10"/>
            <a:ext cx="7385833" cy="4429115"/>
          </a:xfrm>
          <a:prstGeom prst="rect">
            <a:avLst/>
          </a:prstGeom>
        </p:spPr>
      </p:pic>
      <p:sp>
        <p:nvSpPr>
          <p:cNvPr id="51" name="Rectangle 5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0"/>
            <a:ext cx="4657345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C2EB71-EBD3-46EE-8B2A-4F99400F9E8D}"/>
              </a:ext>
            </a:extLst>
          </p:cNvPr>
          <p:cNvSpPr txBox="1"/>
          <p:nvPr/>
        </p:nvSpPr>
        <p:spPr>
          <a:xfrm>
            <a:off x="7534019" y="3325"/>
            <a:ext cx="4653464" cy="6852612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Cave Creek Water Reclamation Plant (CCWRP) is located in Phoenix, Arizona to serve the development north of the Central Arizona Project (CAP)</a:t>
            </a: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>
                <a:solidFill>
                  <a:srgbClr val="FFFFFF"/>
                </a:solidFill>
              </a:rPr>
              <a:t>Purpose:</a:t>
            </a:r>
            <a:r>
              <a:rPr lang="en-US" sz="2400">
                <a:solidFill>
                  <a:srgbClr val="FFFFFF"/>
                </a:solidFill>
              </a:rPr>
              <a:t> Rehabilitate CCWRP to produce Class A+ reclaimed water and recharge by the reopening in 2025 to 2050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2009 Capacity: 8 million gallons per day (MGD)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908487" y="6581617"/>
            <a:ext cx="283513" cy="27432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D3874367-55B6-0640-A36E-E1BB6A913028}" type="slidenum">
              <a:rPr lang="en-US" sz="16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C5E5BABB-4B32-4A45-A42A-549D85BCE330}"/>
              </a:ext>
            </a:extLst>
          </p:cNvPr>
          <p:cNvSpPr txBox="1"/>
          <p:nvPr/>
        </p:nvSpPr>
        <p:spPr>
          <a:xfrm>
            <a:off x="-719" y="4059807"/>
            <a:ext cx="738421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Figure 1: NAU Team Picture at CCWRP by Dr. Dianne McDonnell</a:t>
            </a:r>
          </a:p>
        </p:txBody>
      </p:sp>
      <p:sp>
        <p:nvSpPr>
          <p:cNvPr id="3" name="Rectangle 2"/>
          <p:cNvSpPr/>
          <p:nvPr/>
        </p:nvSpPr>
        <p:spPr>
          <a:xfrm>
            <a:off x="-719" y="4572000"/>
            <a:ext cx="7384210" cy="228393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91" y="4901363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>
                <a:solidFill>
                  <a:schemeClr val="bg1"/>
                </a:solidFill>
              </a:rPr>
              <a:t>Project Description</a:t>
            </a:r>
          </a:p>
        </p:txBody>
      </p:sp>
    </p:spTree>
    <p:extLst>
      <p:ext uri="{BB962C8B-B14F-4D97-AF65-F5344CB8AC3E}">
        <p14:creationId xmlns:p14="http://schemas.microsoft.com/office/powerpoint/2010/main" val="3221479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4123" y="244775"/>
            <a:ext cx="4866794" cy="939592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UV Disinfection</a:t>
            </a:r>
          </a:p>
        </p:txBody>
      </p:sp>
      <p:pic>
        <p:nvPicPr>
          <p:cNvPr id="2154" name="Picture 2154" descr="The inside of a building&#10;&#10;Description generated with high confidence">
            <a:extLst>
              <a:ext uri="{FF2B5EF4-FFF2-40B4-BE49-F238E27FC236}">
                <a16:creationId xmlns:a16="http://schemas.microsoft.com/office/drawing/2014/main" id="{5459F336-36FC-4D9A-98EC-B2082C0BB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9" t="-622" r="-13437" b="193"/>
          <a:stretch/>
        </p:blipFill>
        <p:spPr>
          <a:xfrm>
            <a:off x="-1949" y="-42960"/>
            <a:ext cx="3816506" cy="3170985"/>
          </a:xfrm>
          <a:prstGeom prst="rect">
            <a:avLst/>
          </a:prstGeom>
        </p:spPr>
      </p:pic>
      <p:pic>
        <p:nvPicPr>
          <p:cNvPr id="2164" name="Picture 2164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3EAA810D-76C7-4052-8629-348BFA798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3" t="311" r="1168" b="-741"/>
          <a:stretch/>
        </p:blipFill>
        <p:spPr>
          <a:xfrm>
            <a:off x="3285069" y="-44570"/>
            <a:ext cx="3324079" cy="3201233"/>
          </a:xfrm>
          <a:prstGeom prst="rect">
            <a:avLst/>
          </a:prstGeom>
        </p:spPr>
      </p:pic>
      <p:cxnSp>
        <p:nvCxnSpPr>
          <p:cNvPr id="2166" name="Straight Connector 120">
            <a:extLst>
              <a:ext uri="{FF2B5EF4-FFF2-40B4-BE49-F238E27FC236}">
                <a16:creationId xmlns:a16="http://schemas.microsoft.com/office/drawing/2014/main" id="{09674FBC-86EE-494A-AED0-4CD231EAB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rgbClr val="5279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36" name="Picture 2136" descr="A picture containing building, ground, indoor, floor&#10;&#10;Description generated with very high confidence">
            <a:extLst>
              <a:ext uri="{FF2B5EF4-FFF2-40B4-BE49-F238E27FC236}">
                <a16:creationId xmlns:a16="http://schemas.microsoft.com/office/drawing/2014/main" id="{8ED43CBE-827B-401B-A364-801D92B01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28" r="-1" b="47262"/>
          <a:stretch/>
        </p:blipFill>
        <p:spPr>
          <a:xfrm>
            <a:off x="20" y="3448098"/>
            <a:ext cx="6611936" cy="3080371"/>
          </a:xfrm>
          <a:prstGeom prst="rect">
            <a:avLst/>
          </a:prstGeom>
        </p:spPr>
      </p:pic>
      <p:graphicFrame>
        <p:nvGraphicFramePr>
          <p:cNvPr id="2" name="Diagram 4">
            <a:extLst>
              <a:ext uri="{FF2B5EF4-FFF2-40B4-BE49-F238E27FC236}">
                <a16:creationId xmlns:a16="http://schemas.microsoft.com/office/drawing/2014/main" id="{E4A4C1CD-318A-4F4A-87A6-C4F77FA59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241827"/>
              </p:ext>
            </p:extLst>
          </p:nvPr>
        </p:nvGraphicFramePr>
        <p:xfrm>
          <a:off x="6833110" y="1010747"/>
          <a:ext cx="5226919" cy="585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720" name="TextBox 2719">
            <a:extLst>
              <a:ext uri="{FF2B5EF4-FFF2-40B4-BE49-F238E27FC236}">
                <a16:creationId xmlns:a16="http://schemas.microsoft.com/office/drawing/2014/main" id="{5FC68B24-02DD-4D0A-8F2E-74F39D364C67}"/>
              </a:ext>
            </a:extLst>
          </p:cNvPr>
          <p:cNvSpPr txBox="1"/>
          <p:nvPr/>
        </p:nvSpPr>
        <p:spPr>
          <a:xfrm>
            <a:off x="0" y="6528155"/>
            <a:ext cx="6626244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Figure 16: Existing UV System by Hunter Stacy</a:t>
            </a:r>
          </a:p>
        </p:txBody>
      </p:sp>
      <p:sp>
        <p:nvSpPr>
          <p:cNvPr id="802" name="TextBox 801">
            <a:extLst>
              <a:ext uri="{FF2B5EF4-FFF2-40B4-BE49-F238E27FC236}">
                <a16:creationId xmlns:a16="http://schemas.microsoft.com/office/drawing/2014/main" id="{B68CCF59-A5B9-4A9A-8211-FA2346AF16F0}"/>
              </a:ext>
            </a:extLst>
          </p:cNvPr>
          <p:cNvSpPr txBox="1"/>
          <p:nvPr/>
        </p:nvSpPr>
        <p:spPr>
          <a:xfrm>
            <a:off x="0" y="3107642"/>
            <a:ext cx="309457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Figure 14: Trojan UV 4000+ [10]</a:t>
            </a:r>
          </a:p>
        </p:txBody>
      </p:sp>
      <p:sp>
        <p:nvSpPr>
          <p:cNvPr id="803" name="TextBox 802">
            <a:extLst>
              <a:ext uri="{FF2B5EF4-FFF2-40B4-BE49-F238E27FC236}">
                <a16:creationId xmlns:a16="http://schemas.microsoft.com/office/drawing/2014/main" id="{F8731E33-07AF-4376-90F7-17D132D1E8AE}"/>
              </a:ext>
            </a:extLst>
          </p:cNvPr>
          <p:cNvSpPr txBox="1"/>
          <p:nvPr/>
        </p:nvSpPr>
        <p:spPr>
          <a:xfrm>
            <a:off x="3094570" y="3109544"/>
            <a:ext cx="3517387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Figure 15: Trojan UV </a:t>
            </a:r>
            <a:r>
              <a:rPr lang="en-US" sz="1600" err="1">
                <a:solidFill>
                  <a:schemeClr val="bg1"/>
                </a:solidFill>
              </a:rPr>
              <a:t>Signa</a:t>
            </a:r>
            <a:r>
              <a:rPr lang="en-US" sz="1600">
                <a:solidFill>
                  <a:schemeClr val="bg1"/>
                </a:solidFill>
              </a:rPr>
              <a:t> [10]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803984" y="6592389"/>
            <a:ext cx="388016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20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08845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Picture 1840" descr="A picture containing sky, outdoor object, solar cell, outdoor&#10;&#10;Description generated with very high confidence">
            <a:extLst>
              <a:ext uri="{FF2B5EF4-FFF2-40B4-BE49-F238E27FC236}">
                <a16:creationId xmlns:a16="http://schemas.microsoft.com/office/drawing/2014/main" id="{C090A5BE-5A8C-4BC9-97CA-DC6057C04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alphaModFix amt="25000"/>
          </a:blip>
          <a:srcRect t="15414"/>
          <a:stretch/>
        </p:blipFill>
        <p:spPr>
          <a:xfrm>
            <a:off x="20" y="-17746"/>
            <a:ext cx="12191980" cy="68579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sz="6600"/>
              <a:t>Solar POWER Feasibility</a:t>
            </a:r>
          </a:p>
        </p:txBody>
      </p:sp>
      <p:cxnSp>
        <p:nvCxnSpPr>
          <p:cNvPr id="1847" name="Straight Connector 121">
            <a:extLst>
              <a:ext uri="{FF2B5EF4-FFF2-40B4-BE49-F238E27FC236}">
                <a16:creationId xmlns:a16="http://schemas.microsoft.com/office/drawing/2014/main" id="{1B065785-BF8E-4891-9A9D-B9FE7CA2E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519D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4">
            <a:extLst>
              <a:ext uri="{FF2B5EF4-FFF2-40B4-BE49-F238E27FC236}">
                <a16:creationId xmlns:a16="http://schemas.microsoft.com/office/drawing/2014/main" id="{D46142D8-3B04-418F-9477-6A9694F561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626434"/>
              </p:ext>
            </p:extLst>
          </p:nvPr>
        </p:nvGraphicFramePr>
        <p:xfrm>
          <a:off x="762000" y="1740725"/>
          <a:ext cx="6042497" cy="5095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60442" y="6565923"/>
            <a:ext cx="431558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21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581349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55">
            <a:extLst>
              <a:ext uri="{FF2B5EF4-FFF2-40B4-BE49-F238E27FC236}">
                <a16:creationId xmlns:a16="http://schemas.microsoft.com/office/drawing/2014/main" id="{7C1A1EAE-357C-4E0F-B9D2-FA8CCF1A0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B5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2" name="Picture 2172" descr="A picture containing water, sky, outdoor, fence&#10;&#10;Description generated with high confidence">
            <a:extLst>
              <a:ext uri="{FF2B5EF4-FFF2-40B4-BE49-F238E27FC236}">
                <a16:creationId xmlns:a16="http://schemas.microsoft.com/office/drawing/2014/main" id="{C1CC1631-82EA-48BE-B157-6B7B41677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6" r="16650"/>
          <a:stretch/>
        </p:blipFill>
        <p:spPr>
          <a:xfrm>
            <a:off x="327547" y="321733"/>
            <a:ext cx="7058306" cy="3831971"/>
          </a:xfrm>
          <a:prstGeom prst="rect">
            <a:avLst/>
          </a:prstGeom>
        </p:spPr>
      </p:pic>
      <p:sp>
        <p:nvSpPr>
          <p:cNvPr id="258" name="Rectangle 25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7544" y="4572000"/>
            <a:ext cx="7058307" cy="19642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TextBox 7">
            <a:extLst>
              <a:ext uri="{FF2B5EF4-FFF2-40B4-BE49-F238E27FC236}">
                <a16:creationId xmlns:a16="http://schemas.microsoft.com/office/drawing/2014/main" id="{22BF6F1F-4D8B-42A1-88A4-DCC39F80F2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5622668"/>
              </p:ext>
            </p:extLst>
          </p:nvPr>
        </p:nvGraphicFramePr>
        <p:xfrm>
          <a:off x="7582562" y="400594"/>
          <a:ext cx="4208843" cy="6061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34316" y="6583680"/>
            <a:ext cx="457684" cy="274320"/>
          </a:xfrm>
        </p:spPr>
        <p:txBody>
          <a:bodyPr/>
          <a:lstStyle/>
          <a:p>
            <a:fld id="{D3874367-55B6-0640-A36E-E1BB6A913028}" type="slidenum">
              <a:rPr lang="en-US" sz="1600" smtClean="0">
                <a:solidFill>
                  <a:schemeClr val="bg1"/>
                </a:solidFill>
              </a:rPr>
              <a:t>22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04" y="4634620"/>
            <a:ext cx="6594189" cy="194906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6600">
                <a:solidFill>
                  <a:schemeClr val="bg1"/>
                </a:solidFill>
              </a:rPr>
              <a:t>Summary of Selected Improvements</a:t>
            </a:r>
            <a:r>
              <a:rPr lang="en-US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68B24-02DD-4D0A-8F2E-74F39D364C67}"/>
              </a:ext>
            </a:extLst>
          </p:cNvPr>
          <p:cNvSpPr txBox="1"/>
          <p:nvPr/>
        </p:nvSpPr>
        <p:spPr>
          <a:xfrm>
            <a:off x="327543" y="3828696"/>
            <a:ext cx="7058307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Figure 16: City of Henderson Wastewater Treatment Plant by Hunter Stacy</a:t>
            </a:r>
          </a:p>
        </p:txBody>
      </p:sp>
    </p:spTree>
    <p:extLst>
      <p:ext uri="{BB962C8B-B14F-4D97-AF65-F5344CB8AC3E}">
        <p14:creationId xmlns:p14="http://schemas.microsoft.com/office/powerpoint/2010/main" val="2687412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830110" y="6583680"/>
            <a:ext cx="361890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23</a:t>
            </a:fld>
            <a:endParaRPr lang="en-US" sz="1600"/>
          </a:p>
        </p:txBody>
      </p:sp>
      <p:pic>
        <p:nvPicPr>
          <p:cNvPr id="3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AE5524C-B8F4-4013-9771-C64F8DAA5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4" t="4380" r="2744" b="4087"/>
          <a:stretch/>
        </p:blipFill>
        <p:spPr>
          <a:xfrm>
            <a:off x="279920" y="265019"/>
            <a:ext cx="11600894" cy="633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22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95276" y="6568437"/>
            <a:ext cx="396724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24</a:t>
            </a:fld>
            <a:endParaRPr lang="en-US" sz="1600"/>
          </a:p>
        </p:txBody>
      </p:sp>
      <p:pic>
        <p:nvPicPr>
          <p:cNvPr id="6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E38B46C-69FB-4678-A12D-14B6FABA9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2" t="7775" r="4762" b="6225"/>
          <a:stretch/>
        </p:blipFill>
        <p:spPr>
          <a:xfrm>
            <a:off x="327544" y="321731"/>
            <a:ext cx="11551187" cy="621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0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321731"/>
            <a:ext cx="10148696" cy="136626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Construction and Phasing Totals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EE0F2D2-6C80-4DCC-AB3F-773BFEAA7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112212"/>
              </p:ext>
            </p:extLst>
          </p:nvPr>
        </p:nvGraphicFramePr>
        <p:xfrm>
          <a:off x="594336" y="1891208"/>
          <a:ext cx="11017603" cy="43891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298395">
                  <a:extLst>
                    <a:ext uri="{9D8B030D-6E8A-4147-A177-3AD203B41FA5}">
                      <a16:colId xmlns:a16="http://schemas.microsoft.com/office/drawing/2014/main" val="1009648772"/>
                    </a:ext>
                  </a:extLst>
                </a:gridCol>
                <a:gridCol w="2621280">
                  <a:extLst>
                    <a:ext uri="{9D8B030D-6E8A-4147-A177-3AD203B41FA5}">
                      <a16:colId xmlns:a16="http://schemas.microsoft.com/office/drawing/2014/main" val="2403385058"/>
                    </a:ext>
                  </a:extLst>
                </a:gridCol>
                <a:gridCol w="2717075">
                  <a:extLst>
                    <a:ext uri="{9D8B030D-6E8A-4147-A177-3AD203B41FA5}">
                      <a16:colId xmlns:a16="http://schemas.microsoft.com/office/drawing/2014/main" val="3017475219"/>
                    </a:ext>
                  </a:extLst>
                </a:gridCol>
                <a:gridCol w="2380853">
                  <a:extLst>
                    <a:ext uri="{9D8B030D-6E8A-4147-A177-3AD203B41FA5}">
                      <a16:colId xmlns:a16="http://schemas.microsoft.com/office/drawing/2014/main" val="2994657427"/>
                    </a:ext>
                  </a:extLst>
                </a:gridCol>
              </a:tblGrid>
              <a:tr h="332922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Unit Process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Phase 1 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Phase 2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Phase 3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804762"/>
                  </a:ext>
                </a:extLst>
              </a:tr>
              <a:tr h="320758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Years of Operation</a:t>
                      </a:r>
                    </a:p>
                  </a:txBody>
                  <a:tcPr anchor="ctr">
                    <a:solidFill>
                      <a:srgbClr val="3E75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Existing 2002 - 2025</a:t>
                      </a:r>
                    </a:p>
                  </a:txBody>
                  <a:tcPr anchor="ctr">
                    <a:solidFill>
                      <a:srgbClr val="3E75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Reopening in 2025 - 2037</a:t>
                      </a:r>
                    </a:p>
                  </a:txBody>
                  <a:tcPr anchor="ctr">
                    <a:solidFill>
                      <a:srgbClr val="3E75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2037 - 2050</a:t>
                      </a:r>
                    </a:p>
                  </a:txBody>
                  <a:tcPr anchor="ctr">
                    <a:solidFill>
                      <a:srgbClr val="3E75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528979"/>
                  </a:ext>
                </a:extLst>
              </a:tr>
              <a:tr h="344901">
                <a:tc>
                  <a:txBody>
                    <a:bodyPr/>
                    <a:lstStyle/>
                    <a:p>
                      <a:r>
                        <a:rPr lang="en-US" sz="1800" b="1"/>
                        <a:t>Pump Station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4 Centrifugal Pumps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 12" Slurry Pumps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5 12" Slurry Pumps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664450"/>
                  </a:ext>
                </a:extLst>
              </a:tr>
              <a:tr h="320758">
                <a:tc>
                  <a:txBody>
                    <a:bodyPr/>
                    <a:lstStyle/>
                    <a:p>
                      <a:r>
                        <a:rPr lang="en-US" sz="1800" b="1"/>
                        <a:t>Screening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2 Bar Screens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2 New Bar Screens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4 Bar Screens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2666538"/>
                  </a:ext>
                </a:extLst>
              </a:tr>
              <a:tr h="320758">
                <a:tc>
                  <a:txBody>
                    <a:bodyPr/>
                    <a:lstStyle/>
                    <a:p>
                      <a:r>
                        <a:rPr lang="en-US" sz="1800" b="1"/>
                        <a:t>Grit Removal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Nonexistent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2 Vortex Grit Chambers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 Vortex Grit Chamber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104635"/>
                  </a:ext>
                </a:extLst>
              </a:tr>
              <a:tr h="322217">
                <a:tc>
                  <a:txBody>
                    <a:bodyPr/>
                    <a:lstStyle/>
                    <a:p>
                      <a:r>
                        <a:rPr lang="en-US" sz="1800" b="1"/>
                        <a:t>Primary Sedimentation Basin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 Basin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 Basins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4 Basins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1745312"/>
                  </a:ext>
                </a:extLst>
              </a:tr>
              <a:tr h="300446">
                <a:tc>
                  <a:txBody>
                    <a:bodyPr/>
                    <a:lstStyle/>
                    <a:p>
                      <a:r>
                        <a:rPr lang="en-US" sz="1800" b="1"/>
                        <a:t>Aeration Basin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 Basin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 Basins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4 Basins 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119036"/>
                  </a:ext>
                </a:extLst>
              </a:tr>
              <a:tr h="348343">
                <a:tc>
                  <a:txBody>
                    <a:bodyPr/>
                    <a:lstStyle/>
                    <a:p>
                      <a:r>
                        <a:rPr lang="en-US" sz="1800" b="1"/>
                        <a:t>Secondary Sedimentation Basin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2 Basins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5 Basins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7 Basins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2943670"/>
                  </a:ext>
                </a:extLst>
              </a:tr>
              <a:tr h="252548">
                <a:tc>
                  <a:txBody>
                    <a:bodyPr/>
                    <a:lstStyle/>
                    <a:p>
                      <a:r>
                        <a:rPr lang="en-US" sz="1800" b="1"/>
                        <a:t>Tertiary Filter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 Filter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2 Filters</a:t>
                      </a:r>
                      <a:r>
                        <a:rPr lang="en-US" sz="1800" baseline="0"/>
                        <a:t> </a:t>
                      </a:r>
                      <a:r>
                        <a:rPr lang="en-US" sz="1800"/>
                        <a:t>in Parallel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 Filters in Parallel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047661"/>
                  </a:ext>
                </a:extLst>
              </a:tr>
              <a:tr h="265611">
                <a:tc>
                  <a:txBody>
                    <a:bodyPr/>
                    <a:lstStyle/>
                    <a:p>
                      <a:r>
                        <a:rPr lang="en-US" sz="1800" b="1"/>
                        <a:t>UV Disinfection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 UV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7 Banks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9 Banks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9906545"/>
                  </a:ext>
                </a:extLst>
              </a:tr>
              <a:tr h="313508">
                <a:tc>
                  <a:txBody>
                    <a:bodyPr/>
                    <a:lstStyle/>
                    <a:p>
                      <a:r>
                        <a:rPr lang="en-US" sz="1800" b="1"/>
                        <a:t>Desalination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Nonexistent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11 Systems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19 Systems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815766"/>
                  </a:ext>
                </a:extLst>
              </a:tr>
              <a:tr h="2481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/>
                        <a:t>Solar Panels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Nonexistent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3,400 Panels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4,400 Panels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13072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520FD08-C06A-4B0A-86C1-20EEFDB76FBC}"/>
              </a:ext>
            </a:extLst>
          </p:cNvPr>
          <p:cNvSpPr txBox="1"/>
          <p:nvPr/>
        </p:nvSpPr>
        <p:spPr>
          <a:xfrm>
            <a:off x="761998" y="13939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Table 7: Expansion Phasing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803984" y="6583680"/>
            <a:ext cx="388016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25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69244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41ADA27-F8D7-4034-AACF-0E2C0E254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large room&#10;&#10;Description generated with very high confidence">
            <a:extLst>
              <a:ext uri="{FF2B5EF4-FFF2-40B4-BE49-F238E27FC236}">
                <a16:creationId xmlns:a16="http://schemas.microsoft.com/office/drawing/2014/main" id="{8CE12958-2EBF-46AE-A52F-632E07C37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3117" b="11883"/>
          <a:stretch/>
        </p:blipFill>
        <p:spPr>
          <a:xfrm>
            <a:off x="-27858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96" y="594509"/>
            <a:ext cx="9720072" cy="149961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Proposed staffing levels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CC82DC8-E7AF-4E0A-B62F-9B79E706D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A7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5F9190-E89D-4447-BC5F-B4AFB8265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933" y="1737732"/>
            <a:ext cx="9720073" cy="5026969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sz="2800" u="sng">
                <a:solidFill>
                  <a:srgbClr val="FFFFFF"/>
                </a:solidFill>
              </a:rPr>
              <a:t>Total Number of Employees</a:t>
            </a:r>
            <a:r>
              <a:rPr lang="en-US" sz="2800">
                <a:solidFill>
                  <a:srgbClr val="FFFFFF"/>
                </a:solidFill>
              </a:rPr>
              <a:t>: 16 [11]</a:t>
            </a:r>
          </a:p>
          <a:p>
            <a:pPr marL="0" indent="0">
              <a:buNone/>
            </a:pPr>
            <a:r>
              <a:rPr lang="en-US" sz="2800">
                <a:solidFill>
                  <a:srgbClr val="FFFFFF"/>
                </a:solidFill>
              </a:rPr>
              <a:t> </a:t>
            </a:r>
            <a:r>
              <a:rPr lang="en-US" sz="2800" u="sng">
                <a:solidFill>
                  <a:srgbClr val="FFFFFF"/>
                </a:solidFill>
              </a:rPr>
              <a:t>Weekday:</a:t>
            </a:r>
            <a:r>
              <a:rPr lang="en-US" sz="2800">
                <a:solidFill>
                  <a:srgbClr val="FFFFFF"/>
                </a:solidFill>
              </a:rPr>
              <a:t> 12 Employees</a:t>
            </a:r>
          </a:p>
          <a:p>
            <a:pPr marL="127635" lvl="1" indent="0">
              <a:buNone/>
            </a:pPr>
            <a:r>
              <a:rPr lang="en-US" sz="2800">
                <a:solidFill>
                  <a:srgbClr val="FFFFFF"/>
                </a:solidFill>
              </a:rPr>
              <a:t>  08:00-16:00 – 9 Employees</a:t>
            </a:r>
          </a:p>
          <a:p>
            <a:pPr marL="310515" lvl="2" indent="0">
              <a:buNone/>
            </a:pPr>
            <a:r>
              <a:rPr lang="en-US" sz="2800">
                <a:solidFill>
                  <a:srgbClr val="FFFFFF"/>
                </a:solidFill>
              </a:rPr>
              <a:t>16:00-24:00 – 2 Employees</a:t>
            </a:r>
          </a:p>
          <a:p>
            <a:pPr marL="310515" lvl="2" indent="0">
              <a:buNone/>
            </a:pPr>
            <a:r>
              <a:rPr lang="en-US" sz="2800">
                <a:solidFill>
                  <a:srgbClr val="FFFFFF"/>
                </a:solidFill>
              </a:rPr>
              <a:t>24:00-08:00 – 1Employees</a:t>
            </a:r>
          </a:p>
          <a:p>
            <a:pPr marL="310515" lvl="2" indent="0">
              <a:buNone/>
            </a:pPr>
            <a:endParaRPr lang="en-US" sz="2800">
              <a:solidFill>
                <a:srgbClr val="FFFFFF"/>
              </a:solidFill>
            </a:endParaRPr>
          </a:p>
          <a:p>
            <a:pPr marL="127635" lvl="1">
              <a:buNone/>
            </a:pPr>
            <a:r>
              <a:rPr lang="en-US" sz="2800">
                <a:solidFill>
                  <a:srgbClr val="FFFFFF"/>
                </a:solidFill>
              </a:rPr>
              <a:t> </a:t>
            </a:r>
            <a:r>
              <a:rPr lang="en-US" sz="2800" u="sng">
                <a:solidFill>
                  <a:srgbClr val="FFFFFF"/>
                </a:solidFill>
              </a:rPr>
              <a:t>Weekend:</a:t>
            </a:r>
            <a:r>
              <a:rPr lang="en-US" sz="2800">
                <a:solidFill>
                  <a:srgbClr val="FFFFFF"/>
                </a:solidFill>
              </a:rPr>
              <a:t> 4 Employees</a:t>
            </a:r>
          </a:p>
          <a:p>
            <a:pPr marL="310515" lvl="2" indent="0">
              <a:buNone/>
            </a:pPr>
            <a:r>
              <a:rPr lang="en-US" sz="2800">
                <a:solidFill>
                  <a:srgbClr val="FFFFFF"/>
                </a:solidFill>
              </a:rPr>
              <a:t>08:00-16:00 – 2 Employees</a:t>
            </a:r>
          </a:p>
          <a:p>
            <a:pPr marL="310515" lvl="2" indent="0">
              <a:buNone/>
            </a:pPr>
            <a:r>
              <a:rPr lang="en-US" sz="2800">
                <a:solidFill>
                  <a:srgbClr val="FFFFFF"/>
                </a:solidFill>
              </a:rPr>
              <a:t>16:00-24:00 – 1Empolyees</a:t>
            </a:r>
          </a:p>
          <a:p>
            <a:pPr marL="310515" lvl="2" indent="0">
              <a:buNone/>
            </a:pPr>
            <a:r>
              <a:rPr lang="en-US" sz="2800">
                <a:solidFill>
                  <a:srgbClr val="FFFFFF"/>
                </a:solidFill>
              </a:rPr>
              <a:t>24:00-08:00 – 1Employees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817531" y="6583680"/>
            <a:ext cx="374469" cy="274320"/>
          </a:xfrm>
          <a:effectLst>
            <a:outerShdw blurRad="50800" dist="38100" dir="2700000" algn="tl" rotWithShape="0">
              <a:prstClr val="black">
                <a:alpha val="43000"/>
              </a:prstClr>
            </a:outerShdw>
          </a:effectLst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D3874367-55B6-0640-A36E-E1BB6A913028}" type="slidenum">
              <a:rPr lang="en-US" sz="16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27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65" y="542084"/>
            <a:ext cx="10329671" cy="149961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Improvement Cost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B6A5D04-9A56-4558-8B33-BC4ED9B24862}"/>
              </a:ext>
            </a:extLst>
          </p:cNvPr>
          <p:cNvSpPr txBox="1"/>
          <p:nvPr/>
        </p:nvSpPr>
        <p:spPr>
          <a:xfrm>
            <a:off x="937865" y="1556058"/>
            <a:ext cx="45910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Table 8: Cost of Engineering Design Services</a:t>
            </a:r>
            <a:r>
              <a:rPr lang="en-US"/>
              <a:t>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61797" y="6583680"/>
            <a:ext cx="430203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27</a:t>
            </a:fld>
            <a:endParaRPr lang="en-US" sz="16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36B2EB-7376-4ACA-BD2A-0A958E07A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072278"/>
              </p:ext>
            </p:extLst>
          </p:nvPr>
        </p:nvGraphicFramePr>
        <p:xfrm>
          <a:off x="991861" y="2037317"/>
          <a:ext cx="8291476" cy="361314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919773">
                  <a:extLst>
                    <a:ext uri="{9D8B030D-6E8A-4147-A177-3AD203B41FA5}">
                      <a16:colId xmlns:a16="http://schemas.microsoft.com/office/drawing/2014/main" val="3438228433"/>
                    </a:ext>
                  </a:extLst>
                </a:gridCol>
                <a:gridCol w="2349824">
                  <a:extLst>
                    <a:ext uri="{9D8B030D-6E8A-4147-A177-3AD203B41FA5}">
                      <a16:colId xmlns:a16="http://schemas.microsoft.com/office/drawing/2014/main" val="3920187230"/>
                    </a:ext>
                  </a:extLst>
                </a:gridCol>
                <a:gridCol w="2021879">
                  <a:extLst>
                    <a:ext uri="{9D8B030D-6E8A-4147-A177-3AD203B41FA5}">
                      <a16:colId xmlns:a16="http://schemas.microsoft.com/office/drawing/2014/main" val="2930669064"/>
                    </a:ext>
                  </a:extLst>
                </a:gridCol>
              </a:tblGrid>
              <a:tr h="412749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Summary of CCWRP Estimated Construction Cost (USD*)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80104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Criteria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3E75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Phase 2 - 2025</a:t>
                      </a:r>
                    </a:p>
                  </a:txBody>
                  <a:tcPr marL="0" marR="0" marT="0" marB="0" anchor="ctr">
                    <a:solidFill>
                      <a:srgbClr val="3E75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Phase 3 - 2037</a:t>
                      </a:r>
                    </a:p>
                  </a:txBody>
                  <a:tcPr marL="0" marR="0" marT="0" marB="0" anchor="ctr">
                    <a:solidFill>
                      <a:srgbClr val="3E75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306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</a:rPr>
                        <a:t> Design Costs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69,145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          -  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22319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</a:rPr>
                        <a:t> Capital Costs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95,091,504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73,471,133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843866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</a:rPr>
                        <a:t> General Contractor Costs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     34,521,246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    29,866,493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70171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</a:rPr>
                        <a:t> Sub-Contractor Costs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  10,356,374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    8,959,948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382328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</a:rPr>
                        <a:t> Contingency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    32,403,187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    25,834,407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56919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effectLst/>
                        </a:rPr>
                        <a:t> Total Cost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   172,441,456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   138,131,981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033122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E32CBA9-4BBA-47D3-BC41-67540BAD2187}"/>
              </a:ext>
            </a:extLst>
          </p:cNvPr>
          <p:cNvSpPr txBox="1"/>
          <p:nvPr/>
        </p:nvSpPr>
        <p:spPr>
          <a:xfrm>
            <a:off x="998034" y="5607205"/>
            <a:ext cx="317995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*USD = United States Dollars</a:t>
            </a:r>
          </a:p>
        </p:txBody>
      </p:sp>
    </p:spTree>
    <p:extLst>
      <p:ext uri="{BB962C8B-B14F-4D97-AF65-F5344CB8AC3E}">
        <p14:creationId xmlns:p14="http://schemas.microsoft.com/office/powerpoint/2010/main" val="1852147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7D5DDF-5492-4CCA-A929-25EA0774D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B5678532-D2F8-4E48-BC12-62403E2C7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D38BA2B-FC65-4E19-AAC9-52408F312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BECE42D-D91B-49C4-A9B5-17642008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rgbClr val="2E2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960137"/>
            <a:ext cx="8367177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spc="200">
                <a:solidFill>
                  <a:srgbClr val="FFFFFF"/>
                </a:solidFill>
              </a:rPr>
              <a:t>Operation and maintenance cost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B8AFFE2-813D-4E00-A574-3EC6A460D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D6CECD-65D7-44ED-B965-B6A86185F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773869"/>
              </p:ext>
            </p:extLst>
          </p:nvPr>
        </p:nvGraphicFramePr>
        <p:xfrm>
          <a:off x="232317" y="315951"/>
          <a:ext cx="11760140" cy="422282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51340">
                  <a:extLst>
                    <a:ext uri="{9D8B030D-6E8A-4147-A177-3AD203B41FA5}">
                      <a16:colId xmlns:a16="http://schemas.microsoft.com/office/drawing/2014/main" val="3973533643"/>
                    </a:ext>
                  </a:extLst>
                </a:gridCol>
                <a:gridCol w="1931301">
                  <a:extLst>
                    <a:ext uri="{9D8B030D-6E8A-4147-A177-3AD203B41FA5}">
                      <a16:colId xmlns:a16="http://schemas.microsoft.com/office/drawing/2014/main" val="584621923"/>
                    </a:ext>
                  </a:extLst>
                </a:gridCol>
                <a:gridCol w="2064024">
                  <a:extLst>
                    <a:ext uri="{9D8B030D-6E8A-4147-A177-3AD203B41FA5}">
                      <a16:colId xmlns:a16="http://schemas.microsoft.com/office/drawing/2014/main" val="4073399469"/>
                    </a:ext>
                  </a:extLst>
                </a:gridCol>
                <a:gridCol w="2990922">
                  <a:extLst>
                    <a:ext uri="{9D8B030D-6E8A-4147-A177-3AD203B41FA5}">
                      <a16:colId xmlns:a16="http://schemas.microsoft.com/office/drawing/2014/main" val="4172510652"/>
                    </a:ext>
                  </a:extLst>
                </a:gridCol>
                <a:gridCol w="2622553">
                  <a:extLst>
                    <a:ext uri="{9D8B030D-6E8A-4147-A177-3AD203B41FA5}">
                      <a16:colId xmlns:a16="http://schemas.microsoft.com/office/drawing/2014/main" val="2116846118"/>
                    </a:ext>
                  </a:extLst>
                </a:gridCol>
              </a:tblGrid>
              <a:tr h="427463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CCWRP Yearly Operations and Maintenance Cost (USD)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117992"/>
                  </a:ext>
                </a:extLst>
              </a:tr>
              <a:tr h="362601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Unit</a:t>
                      </a:r>
                    </a:p>
                  </a:txBody>
                  <a:tcPr marL="0" marR="0" marT="0" marB="0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2025 Value</a:t>
                      </a:r>
                    </a:p>
                  </a:txBody>
                  <a:tcPr marL="0" marR="0" marT="0" marB="0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Initial Maintenance</a:t>
                      </a:r>
                    </a:p>
                  </a:txBody>
                  <a:tcPr marL="0" marR="0" marT="0" marB="0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Annual Additional Maintenance</a:t>
                      </a:r>
                    </a:p>
                  </a:txBody>
                  <a:tcPr marL="0" marR="0" marT="0" marB="0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Total Annual Maintenance</a:t>
                      </a:r>
                    </a:p>
                  </a:txBody>
                  <a:tcPr marL="0" marR="0" marT="0" marB="0" anchor="ctr">
                    <a:solidFill>
                      <a:srgbClr val="00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46481"/>
                  </a:ext>
                </a:extLst>
              </a:tr>
              <a:tr h="257637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Influent Pump Station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 419,112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 31,433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     2,619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 34,053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6869179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Headworks Building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 569,861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 42,740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    3,562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 46,301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68777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Grit Removal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 625,683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 46,926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    3,911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 50,837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22676495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Primary Clarifiers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 604,190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 45,314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     3,776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 49,090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061412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Aeration Basins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  35,821,569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 895,539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  74,628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 970,167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4710447"/>
                  </a:ext>
                </a:extLst>
              </a:tr>
              <a:tr h="324433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Secondary Clarifiers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  1,260,919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  94,569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    7,881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 102,450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860049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Tertiary Filters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  2,383,328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 178,750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   14,896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 193,645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4305446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UV Disinfection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  1,437,639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 107,823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    8,985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 116,808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7471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Desalination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  5,253,830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 394,037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   32,836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 426,874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8611807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Solar Power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  6,131,459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 306,573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    25,548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          332,121 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481658"/>
                  </a:ext>
                </a:extLst>
              </a:tr>
              <a:tr h="314890"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Total Annual Maintenance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2,322,346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4805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B316DA-D3EA-40F0-A99D-30F049C93ABB}"/>
              </a:ext>
            </a:extLst>
          </p:cNvPr>
          <p:cNvSpPr txBox="1"/>
          <p:nvPr/>
        </p:nvSpPr>
        <p:spPr>
          <a:xfrm>
            <a:off x="3502590" y="48940"/>
            <a:ext cx="5311370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Table 9: CCWRP Annual Estimated Operations and Maintenance Cost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34317" y="6535694"/>
            <a:ext cx="457683" cy="30939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28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689276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865" y="542084"/>
            <a:ext cx="10329671" cy="149961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Projected savings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418CF6D-45F2-4760-9D7E-9EE16FF4C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647927"/>
              </p:ext>
            </p:extLst>
          </p:nvPr>
        </p:nvGraphicFramePr>
        <p:xfrm>
          <a:off x="5958289" y="1819573"/>
          <a:ext cx="5735520" cy="412491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10927">
                  <a:extLst>
                    <a:ext uri="{9D8B030D-6E8A-4147-A177-3AD203B41FA5}">
                      <a16:colId xmlns:a16="http://schemas.microsoft.com/office/drawing/2014/main" val="3821611141"/>
                    </a:ext>
                  </a:extLst>
                </a:gridCol>
                <a:gridCol w="1482232">
                  <a:extLst>
                    <a:ext uri="{9D8B030D-6E8A-4147-A177-3AD203B41FA5}">
                      <a16:colId xmlns:a16="http://schemas.microsoft.com/office/drawing/2014/main" val="3595366720"/>
                    </a:ext>
                  </a:extLst>
                </a:gridCol>
                <a:gridCol w="1542361">
                  <a:extLst>
                    <a:ext uri="{9D8B030D-6E8A-4147-A177-3AD203B41FA5}">
                      <a16:colId xmlns:a16="http://schemas.microsoft.com/office/drawing/2014/main" val="451216236"/>
                    </a:ext>
                  </a:extLst>
                </a:gridCol>
              </a:tblGrid>
              <a:tr h="431493"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CCWRP Solar Power Yearly Electrical Savings 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843982"/>
                  </a:ext>
                </a:extLst>
              </a:tr>
              <a:tr h="21817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Criteria</a:t>
                      </a:r>
                    </a:p>
                  </a:txBody>
                  <a:tcPr marL="0" marR="0" marT="0" marB="0" anchor="ctr">
                    <a:solidFill>
                      <a:srgbClr val="4079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Phase 2</a:t>
                      </a:r>
                    </a:p>
                  </a:txBody>
                  <a:tcPr marL="0" marR="0" marT="0" marB="0" anchor="ctr">
                    <a:solidFill>
                      <a:srgbClr val="4079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Phase 3</a:t>
                      </a:r>
                    </a:p>
                  </a:txBody>
                  <a:tcPr marL="0" marR="0" marT="0" marB="0" anchor="ctr">
                    <a:solidFill>
                      <a:srgbClr val="4079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565706"/>
                  </a:ext>
                </a:extLst>
              </a:tr>
              <a:tr h="42907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Number of panels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 3,400 </a:t>
                      </a:r>
                      <a:endParaRPr lang="en-US"/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4,400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395165"/>
                  </a:ext>
                </a:extLst>
              </a:tr>
              <a:tr h="43149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Watts/panel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     400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 400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6290742"/>
                  </a:ext>
                </a:extLst>
              </a:tr>
              <a:tr h="42907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Efficiency (%)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  0.15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   0.15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489683"/>
                  </a:ext>
                </a:extLst>
              </a:tr>
              <a:tr h="413132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Hours of operation (</a:t>
                      </a:r>
                      <a:r>
                        <a:rPr lang="en-US" err="1">
                          <a:effectLst/>
                        </a:rPr>
                        <a:t>hr</a:t>
                      </a:r>
                      <a:r>
                        <a:rPr lang="en-US">
                          <a:effectLst/>
                        </a:rPr>
                        <a:t>/day)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    12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      12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122137"/>
                  </a:ext>
                </a:extLst>
              </a:tr>
              <a:tr h="429079"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effectLst/>
                        </a:rPr>
                        <a:t>Wh</a:t>
                      </a:r>
                      <a:r>
                        <a:rPr lang="en-US">
                          <a:effectLst/>
                        </a:rPr>
                        <a:t>/day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   2,448,000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 3,168,000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132970"/>
                  </a:ext>
                </a:extLst>
              </a:tr>
              <a:tr h="42907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kwh/day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  2,448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   3,168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4772884"/>
                  </a:ext>
                </a:extLst>
              </a:tr>
              <a:tr h="42907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kwh/year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  820,080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 1,156,320 </a:t>
                      </a:r>
                    </a:p>
                  </a:txBody>
                  <a:tcPr marL="0" marR="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071727"/>
                  </a:ext>
                </a:extLst>
              </a:tr>
              <a:tr h="42907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$/year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$     410,040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 $    867,240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64159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DEB15D6-D749-4C31-9692-039053853D4F}"/>
              </a:ext>
            </a:extLst>
          </p:cNvPr>
          <p:cNvSpPr txBox="1"/>
          <p:nvPr/>
        </p:nvSpPr>
        <p:spPr>
          <a:xfrm>
            <a:off x="560996" y="2189258"/>
            <a:ext cx="5397293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Electricity rate ( $0.50/kWh 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Includes cost of electricity, taxes and other mark-ups from APS and governing agencies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Watt hours per day calculation</a:t>
            </a:r>
            <a:r>
              <a:rPr lang="en-US" sz="2000">
                <a:solidFill>
                  <a:schemeClr val="bg1"/>
                </a:solidFill>
              </a:rPr>
              <a:t>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err="1">
                <a:solidFill>
                  <a:schemeClr val="bg1"/>
                </a:solidFill>
              </a:rPr>
              <a:t>Wh</a:t>
            </a:r>
            <a:r>
              <a:rPr lang="en-US" i="1">
                <a:solidFill>
                  <a:schemeClr val="bg1"/>
                </a:solidFill>
              </a:rPr>
              <a:t>/day = Panels * W/Panel * eff. * </a:t>
            </a:r>
            <a:r>
              <a:rPr lang="en-US" i="1" err="1">
                <a:solidFill>
                  <a:schemeClr val="bg1"/>
                </a:solidFill>
              </a:rPr>
              <a:t>hr</a:t>
            </a:r>
            <a:r>
              <a:rPr lang="en-US" i="1">
                <a:solidFill>
                  <a:schemeClr val="bg1"/>
                </a:solidFill>
              </a:rPr>
              <a:t>/day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Electrical savings per year</a:t>
            </a:r>
            <a:endParaRPr lang="en-US" sz="220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chemeClr val="bg1"/>
                </a:solidFill>
              </a:rPr>
              <a:t>$/year = $0.50/kWh* kWh/day* 365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2FA3B-FA76-4A7B-92A8-3613410A2519}"/>
              </a:ext>
            </a:extLst>
          </p:cNvPr>
          <p:cNvSpPr txBox="1"/>
          <p:nvPr/>
        </p:nvSpPr>
        <p:spPr>
          <a:xfrm>
            <a:off x="5958289" y="1511796"/>
            <a:ext cx="573552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Table 10: CCWRP yearly solar power electricity savings</a:t>
            </a:r>
            <a:r>
              <a:rPr lang="en-US" sz="140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61797" y="6583680"/>
            <a:ext cx="430203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29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347677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841ADA27-F8D7-4034-AACF-0E2C0E254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lane parked on the side of a dirt field&#10;&#10;Description generated with very high confidence">
            <a:extLst>
              <a:ext uri="{FF2B5EF4-FFF2-40B4-BE49-F238E27FC236}">
                <a16:creationId xmlns:a16="http://schemas.microsoft.com/office/drawing/2014/main" id="{BCE40C00-1464-4665-B692-439AE563E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</a:blip>
          <a:srcRect t="20155" b="48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Project Objectives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CC82DC8-E7AF-4E0A-B62F-9B79E706D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468D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BC2EB71-EBD3-46EE-8B2A-4F99400F9E8D}"/>
              </a:ext>
            </a:extLst>
          </p:cNvPr>
          <p:cNvSpPr txBox="1"/>
          <p:nvPr/>
        </p:nvSpPr>
        <p:spPr>
          <a:xfrm>
            <a:off x="709803" y="1743075"/>
            <a:ext cx="5043298" cy="4832985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FF"/>
                </a:solidFill>
              </a:rPr>
              <a:t>Analysis of historic and predicted population, flow, and loading conditions of the CCWRP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FF"/>
                </a:solidFill>
              </a:rPr>
              <a:t>Reevaluation of unit operations for optimization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FF"/>
                </a:solidFill>
              </a:rPr>
              <a:t>Provide recommended effluent usage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FFFFF"/>
                </a:solidFill>
              </a:rPr>
              <a:t>Rehabilitate the CCWRP to meet the flow and loading capacities for 2025 through 2050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>
              <a:solidFill>
                <a:srgbClr val="FFFFFF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882362" y="6576060"/>
            <a:ext cx="309638" cy="274320"/>
          </a:xfrm>
          <a:effectLst>
            <a:outerShdw blurRad="50800" dist="381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D3874367-55B6-0640-A36E-E1BB6A913028}" type="slidenum">
              <a:rPr lang="en-US" sz="16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38EAF18-47BD-4D0D-AAA1-550C4C3FC84C}"/>
              </a:ext>
            </a:extLst>
          </p:cNvPr>
          <p:cNvSpPr txBox="1"/>
          <p:nvPr/>
        </p:nvSpPr>
        <p:spPr>
          <a:xfrm>
            <a:off x="5971816" y="3205968"/>
            <a:ext cx="580306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Table 1: Phasing Based on Flow Capacity from 2025 to 2050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289CF151-4050-4EC7-8A4A-15066CEDF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9518"/>
              </p:ext>
            </p:extLst>
          </p:nvPr>
        </p:nvGraphicFramePr>
        <p:xfrm>
          <a:off x="5976639" y="3571371"/>
          <a:ext cx="5858453" cy="15586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93232">
                  <a:extLst>
                    <a:ext uri="{9D8B030D-6E8A-4147-A177-3AD203B41FA5}">
                      <a16:colId xmlns:a16="http://schemas.microsoft.com/office/drawing/2014/main" val="2689450876"/>
                    </a:ext>
                  </a:extLst>
                </a:gridCol>
                <a:gridCol w="3665221">
                  <a:extLst>
                    <a:ext uri="{9D8B030D-6E8A-4147-A177-3AD203B41FA5}">
                      <a16:colId xmlns:a16="http://schemas.microsoft.com/office/drawing/2014/main" val="2617643470"/>
                    </a:ext>
                  </a:extLst>
                </a:gridCol>
              </a:tblGrid>
              <a:tr h="3896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Phasing</a:t>
                      </a:r>
                      <a:endParaRPr lang="en-US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Flow Capacity </a:t>
                      </a:r>
                      <a:endParaRPr lang="en-US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4852"/>
                  </a:ext>
                </a:extLst>
              </a:tr>
              <a:tr h="389659">
                <a:tc>
                  <a:txBody>
                    <a:bodyPr/>
                    <a:lstStyle/>
                    <a:p>
                      <a:pPr algn="just"/>
                      <a:r>
                        <a:rPr lang="en-US"/>
                        <a:t>Phase 1: Existing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/>
                        <a:t>8 MGD: Surpasses Reopening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96052"/>
                  </a:ext>
                </a:extLst>
              </a:tr>
              <a:tr h="389659">
                <a:tc>
                  <a:txBody>
                    <a:bodyPr/>
                    <a:lstStyle/>
                    <a:p>
                      <a:pPr algn="just"/>
                      <a:r>
                        <a:rPr lang="en-US"/>
                        <a:t>Phase 2: 2025-2037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20 MGD: Anticipated Flow by 2037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119008"/>
                  </a:ext>
                </a:extLst>
              </a:tr>
              <a:tr h="389659">
                <a:tc>
                  <a:txBody>
                    <a:bodyPr/>
                    <a:lstStyle/>
                    <a:p>
                      <a:pPr algn="just"/>
                      <a:r>
                        <a:rPr lang="en-US"/>
                        <a:t>Phase 3: 2037-2050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33 MGD: Anticipated Flow by 2050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517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385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74167354"/>
              </p:ext>
            </p:extLst>
          </p:nvPr>
        </p:nvGraphicFramePr>
        <p:xfrm>
          <a:off x="368062" y="321731"/>
          <a:ext cx="11472570" cy="6214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33716"/>
            <a:ext cx="10329671" cy="149961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Conclusion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61797" y="6583680"/>
            <a:ext cx="430203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30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00626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airplane that is sitting on a beach&#10;&#10;Description generated with high confidence">
            <a:extLst>
              <a:ext uri="{FF2B5EF4-FFF2-40B4-BE49-F238E27FC236}">
                <a16:creationId xmlns:a16="http://schemas.microsoft.com/office/drawing/2014/main" id="{5189BE55-D2E9-489E-A58E-6B7EC0ACA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11139" r="-1" b="13842"/>
          <a:stretch/>
        </p:blipFill>
        <p:spPr>
          <a:xfrm>
            <a:off x="-3028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77" y="643467"/>
            <a:ext cx="4652673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/>
              <a:t>Recommendations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rgbClr val="447B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65FBA1-B17E-4DE6-B2F9-6CE6DD04804D}"/>
              </a:ext>
            </a:extLst>
          </p:cNvPr>
          <p:cNvSpPr txBox="1"/>
          <p:nvPr/>
        </p:nvSpPr>
        <p:spPr>
          <a:xfrm>
            <a:off x="4971387" y="461555"/>
            <a:ext cx="6976678" cy="6278880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Onsite grit and sludge treatment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Require pretreatment for highly concentrated point sources of salinity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Stockpile excavation tailings from Phase 2 and Phase 3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Onsite equalization basin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Onsite evaporation pond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Direct potable reuse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95276" y="6583679"/>
            <a:ext cx="396724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31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703065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2FDAA-A94C-4221-9026-73DBFE83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302" y="336031"/>
            <a:ext cx="10329671" cy="94749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References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6912-7633-4705-AB77-BEC81F8A7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1283524"/>
            <a:ext cx="10329671" cy="5267042"/>
          </a:xfrm>
        </p:spPr>
        <p:txBody>
          <a:bodyPr vert="horz" lIns="45720" tIns="45720" rIns="45720" bIns="45720" rtlCol="0" anchor="t">
            <a:normAutofit fontScale="55000" lnSpcReduction="20000"/>
          </a:bodyPr>
          <a:lstStyle/>
          <a:p>
            <a:r>
              <a:rPr lang="en-US" sz="2700">
                <a:solidFill>
                  <a:schemeClr val="bg1"/>
                </a:solidFill>
              </a:rPr>
              <a:t>[1] “Cave Creek WRP: General Information.” Jan-2019.</a:t>
            </a:r>
          </a:p>
          <a:p>
            <a:r>
              <a:rPr lang="en-US" sz="2700">
                <a:solidFill>
                  <a:schemeClr val="bg1"/>
                </a:solidFill>
              </a:rPr>
              <a:t>[2] “How do you calculate population growth? + Example,” </a:t>
            </a:r>
            <a:r>
              <a:rPr lang="en-US" sz="2700" i="1">
                <a:solidFill>
                  <a:schemeClr val="bg1"/>
                </a:solidFill>
              </a:rPr>
              <a:t>Socratic.org</a:t>
            </a:r>
            <a:r>
              <a:rPr lang="en-US" sz="2700">
                <a:solidFill>
                  <a:schemeClr val="bg1"/>
                </a:solidFill>
              </a:rPr>
              <a:t>. [Online]. </a:t>
            </a:r>
            <a:r>
              <a:rPr lang="fr" sz="2700">
                <a:solidFill>
                  <a:schemeClr val="bg1"/>
                </a:solidFill>
              </a:rPr>
              <a:t>Available: https://socratic.org/questions/how-do-you-calculate-population-growth. </a:t>
            </a:r>
            <a:endParaRPr lang="en-US" sz="2700">
              <a:solidFill>
                <a:schemeClr val="bg1"/>
              </a:solidFill>
            </a:endParaRPr>
          </a:p>
          <a:p>
            <a:r>
              <a:rPr lang="en-US" sz="2700">
                <a:solidFill>
                  <a:schemeClr val="bg1"/>
                </a:solidFill>
              </a:rPr>
              <a:t>[3] Central Arizona Salinity Study - Phase II Salinity Control in Waste Water Treatment Plants.” Bureau of Reclamation, Sep-2006.</a:t>
            </a:r>
            <a:endParaRPr lang="fr" sz="2700">
              <a:solidFill>
                <a:schemeClr val="bg1"/>
              </a:solidFill>
            </a:endParaRPr>
          </a:p>
          <a:p>
            <a:r>
              <a:rPr lang="en-US" sz="2700">
                <a:solidFill>
                  <a:schemeClr val="bg1"/>
                </a:solidFill>
              </a:rPr>
              <a:t>[4] Department of Environmental Quality, “Arizona Administrative Code: Title 18 Environmental Quality, Chapter 09: Water Pollution Control.”</a:t>
            </a:r>
          </a:p>
          <a:p>
            <a:r>
              <a:rPr lang="en-US" sz="2700">
                <a:solidFill>
                  <a:schemeClr val="bg1"/>
                </a:solidFill>
              </a:rPr>
              <a:t>[5] “Perforated Plate and Bar Screens.” [Online]. Available: https://www.huber-technology.com//products/screens-and-fine-screens/perforated-plate-and-bar-screens.html. [Accessed: 08-Apr-2019].</a:t>
            </a:r>
          </a:p>
          <a:p>
            <a:r>
              <a:rPr lang="en-US" sz="2700">
                <a:solidFill>
                  <a:schemeClr val="bg1"/>
                </a:solidFill>
              </a:rPr>
              <a:t>[6]“Preliminary Treatment: Bar Screens.” Islamic University of Gaza.</a:t>
            </a:r>
          </a:p>
          <a:p>
            <a:r>
              <a:rPr lang="en-US" sz="2700">
                <a:solidFill>
                  <a:schemeClr val="bg1"/>
                </a:solidFill>
              </a:rPr>
              <a:t>[7] HUBER </a:t>
            </a:r>
            <a:r>
              <a:rPr lang="en-US" sz="2700" err="1">
                <a:solidFill>
                  <a:schemeClr val="bg1"/>
                </a:solidFill>
              </a:rPr>
              <a:t>Technologu</a:t>
            </a:r>
            <a:r>
              <a:rPr lang="en-US" sz="2700">
                <a:solidFill>
                  <a:schemeClr val="bg1"/>
                </a:solidFill>
              </a:rPr>
              <a:t>, "HUBER Vortex Grit Chamber VORMAX," 26 March 2019. [Online]. Available: http://www.huber-technology/com/products/grit-seperation-and-treatment/circular-grit-traps/huber-vortex-grit-chamber-vormax.html. [Accessed 13 April 2019].</a:t>
            </a:r>
          </a:p>
          <a:p>
            <a:r>
              <a:rPr lang="en-US" sz="2700">
                <a:solidFill>
                  <a:schemeClr val="bg1"/>
                </a:solidFill>
              </a:rPr>
              <a:t>[8] “Wildfire Golf Club | Award Winning Golf Course | The Club at Desert Ridge.” [Online]. Available: https://www.theclubjwdesertridge.com/golf. [Accessed: 13-Apr-2019]. </a:t>
            </a:r>
          </a:p>
          <a:p>
            <a:r>
              <a:rPr lang="en-US" sz="2700">
                <a:solidFill>
                  <a:schemeClr val="bg1"/>
                </a:solidFill>
              </a:rPr>
              <a:t>[9] “Industrial Brackish RO System: RO-500.” Pure Aqua.</a:t>
            </a:r>
          </a:p>
          <a:p>
            <a:r>
              <a:rPr lang="en-US" sz="2700">
                <a:solidFill>
                  <a:schemeClr val="bg1"/>
                </a:solidFill>
              </a:rPr>
              <a:t>[10]“</a:t>
            </a:r>
            <a:r>
              <a:rPr lang="en-US" sz="2700" err="1">
                <a:solidFill>
                  <a:schemeClr val="bg1"/>
                </a:solidFill>
              </a:rPr>
              <a:t>TrojanUVSigna</a:t>
            </a:r>
            <a:r>
              <a:rPr lang="en-US" sz="2700">
                <a:solidFill>
                  <a:schemeClr val="bg1"/>
                </a:solidFill>
              </a:rPr>
              <a:t> - </a:t>
            </a:r>
            <a:r>
              <a:rPr lang="en-US" sz="2700" err="1">
                <a:solidFill>
                  <a:schemeClr val="bg1"/>
                </a:solidFill>
              </a:rPr>
              <a:t>TrojanUV</a:t>
            </a:r>
            <a:r>
              <a:rPr lang="en-US" sz="2700">
                <a:solidFill>
                  <a:schemeClr val="bg1"/>
                </a:solidFill>
              </a:rPr>
              <a:t>.” [Online]. Available: https://www.trojanuv.com/products/wastewater/trojanuvsigna. [Accessed: 08-Apr-2019].</a:t>
            </a:r>
          </a:p>
          <a:p>
            <a:r>
              <a:rPr lang="en-US" sz="2700">
                <a:solidFill>
                  <a:schemeClr val="bg1"/>
                </a:solidFill>
              </a:rPr>
              <a:t>[11] “Estimating Staffing for Municipal Wastewater Treatment Facilities| NEPIS | US EPA,” 1973. [Online]. Available: https://nepis.epa.gov/Exe/ZyPDF.cgi/9100W7EU.PDF?Dockey=9100W7EU.PDF [Accessed: 08-Apr-2019].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3CD618-0E7F-467F-ABEF-23C598CFC53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0114" y="6583680"/>
            <a:ext cx="391886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32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0880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4C73FAAB-B286-4230-A9C9-CB8E859FD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5" t="3882" r="2715" b="3882"/>
          <a:stretch/>
        </p:blipFill>
        <p:spPr>
          <a:xfrm>
            <a:off x="254100" y="203687"/>
            <a:ext cx="11699423" cy="64473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878733" y="6646412"/>
            <a:ext cx="313268" cy="211588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4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98952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329671" cy="149961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Historic flow and loading analysis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7A228CC-12A8-4A51-BC39-C2685ED8EF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172100"/>
              </p:ext>
            </p:extLst>
          </p:nvPr>
        </p:nvGraphicFramePr>
        <p:xfrm>
          <a:off x="762000" y="2245317"/>
          <a:ext cx="10445693" cy="1913708"/>
        </p:xfrm>
        <a:graphic>
          <a:graphicData uri="http://schemas.openxmlformats.org/drawingml/2006/table">
            <a:tbl>
              <a:tblPr firstRow="1" firstCol="1" bandRow="1">
                <a:noFill/>
                <a:tableStyleId>{D7AC3CCA-C797-4891-BE02-D94E43425B78}</a:tableStyleId>
              </a:tblPr>
              <a:tblGrid>
                <a:gridCol w="2143125">
                  <a:extLst>
                    <a:ext uri="{9D8B030D-6E8A-4147-A177-3AD203B41FA5}">
                      <a16:colId xmlns:a16="http://schemas.microsoft.com/office/drawing/2014/main" val="1711384846"/>
                    </a:ext>
                  </a:extLst>
                </a:gridCol>
                <a:gridCol w="2133599">
                  <a:extLst>
                    <a:ext uri="{9D8B030D-6E8A-4147-A177-3AD203B41FA5}">
                      <a16:colId xmlns:a16="http://schemas.microsoft.com/office/drawing/2014/main" val="370270533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936120889"/>
                    </a:ext>
                  </a:extLst>
                </a:gridCol>
                <a:gridCol w="1426806">
                  <a:extLst>
                    <a:ext uri="{9D8B030D-6E8A-4147-A177-3AD203B41FA5}">
                      <a16:colId xmlns:a16="http://schemas.microsoft.com/office/drawing/2014/main" val="3440275039"/>
                    </a:ext>
                  </a:extLst>
                </a:gridCol>
                <a:gridCol w="990274">
                  <a:extLst>
                    <a:ext uri="{9D8B030D-6E8A-4147-A177-3AD203B41FA5}">
                      <a16:colId xmlns:a16="http://schemas.microsoft.com/office/drawing/2014/main" val="3775485189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306529954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866506884"/>
                    </a:ext>
                  </a:extLst>
                </a:gridCol>
                <a:gridCol w="999164">
                  <a:extLst>
                    <a:ext uri="{9D8B030D-6E8A-4147-A177-3AD203B41FA5}">
                      <a16:colId xmlns:a16="http://schemas.microsoft.com/office/drawing/2014/main" val="1339623078"/>
                    </a:ext>
                  </a:extLst>
                </a:gridCol>
              </a:tblGrid>
              <a:tr h="453571">
                <a:tc gridSpan="8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CCWRP 2008 Exiting Design Conditions: Flowrate and Loading </a:t>
                      </a:r>
                    </a:p>
                  </a:txBody>
                  <a:tcPr marL="68580" marR="68580" marT="0" marB="0" anchor="b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364513"/>
                  </a:ext>
                </a:extLst>
              </a:tr>
              <a:tr h="136525">
                <a:tc rowSpan="2"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tx1"/>
                          </a:solidFill>
                          <a:effectLst/>
                        </a:rPr>
                        <a:t>Sewershed</a:t>
                      </a: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 Population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Conditions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Flowrate (Q)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COD*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</a:rPr>
                        <a:t>TSS**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439527"/>
                  </a:ext>
                </a:extLst>
              </a:tr>
              <a:tr h="3628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MGD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Gal/per/day</a:t>
                      </a:r>
                      <a:endParaRPr lang="en-US" baseline="3000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effectLst/>
                        </a:rPr>
                        <a:t>lbs</a:t>
                      </a:r>
                      <a:r>
                        <a:rPr lang="en-US">
                          <a:effectLst/>
                        </a:rPr>
                        <a:t>/day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effectLst/>
                        </a:rPr>
                        <a:t>lb</a:t>
                      </a:r>
                      <a:r>
                        <a:rPr lang="en-US">
                          <a:effectLst/>
                        </a:rPr>
                        <a:t>/gal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effectLst/>
                        </a:rPr>
                        <a:t>lbs</a:t>
                      </a:r>
                      <a:r>
                        <a:rPr lang="en-US">
                          <a:effectLst/>
                        </a:rPr>
                        <a:t>/day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effectLst/>
                        </a:rPr>
                        <a:t>lb</a:t>
                      </a:r>
                      <a:r>
                        <a:rPr lang="en-US">
                          <a:effectLst/>
                        </a:rPr>
                        <a:t>/gal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2711"/>
                  </a:ext>
                </a:extLst>
              </a:tr>
              <a:tr h="125095">
                <a:tc row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</a:rPr>
                        <a:t>40,000</a:t>
                      </a:r>
                      <a:endParaRPr lang="en-US" b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First Phase Design Capacity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32,000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0.004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13,300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0.002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9102409"/>
                  </a:ext>
                </a:extLst>
              </a:tr>
              <a:tr h="125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Daily Average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3.51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87.75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13,000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0.004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6,000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0.002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1674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67EE2E9-71D3-432F-9E00-3BEB69F15099}"/>
              </a:ext>
            </a:extLst>
          </p:cNvPr>
          <p:cNvSpPr txBox="1"/>
          <p:nvPr/>
        </p:nvSpPr>
        <p:spPr>
          <a:xfrm>
            <a:off x="628111" y="1929442"/>
            <a:ext cx="48101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Table 2: CCWRP Historic Flow and Loading </a:t>
            </a:r>
            <a:r>
              <a:rPr lang="en-US" b="1">
                <a:solidFill>
                  <a:schemeClr val="bg1"/>
                </a:solidFill>
              </a:rPr>
              <a:t>[1]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E2501D7-8B10-44E5-B2D3-E8D99E40A30C}"/>
              </a:ext>
            </a:extLst>
          </p:cNvPr>
          <p:cNvSpPr txBox="1"/>
          <p:nvPr/>
        </p:nvSpPr>
        <p:spPr>
          <a:xfrm>
            <a:off x="716601" y="4168395"/>
            <a:ext cx="375285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*COD = Chemical Oxygen Demand</a:t>
            </a:r>
          </a:p>
          <a:p>
            <a:r>
              <a:rPr lang="en-US">
                <a:solidFill>
                  <a:schemeClr val="bg1"/>
                </a:solidFill>
              </a:rPr>
              <a:t>**TSS = Total Suspended Solids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78732" y="6583680"/>
            <a:ext cx="300930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5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587017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329671" cy="149961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existing conditions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41BB785-54D5-4E59-B048-C210F5F5EB48}"/>
              </a:ext>
            </a:extLst>
          </p:cNvPr>
          <p:cNvSpPr txBox="1"/>
          <p:nvPr/>
        </p:nvSpPr>
        <p:spPr>
          <a:xfrm>
            <a:off x="1020501" y="5892344"/>
            <a:ext cx="1009163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Figure 3: Unit Process Flow Diagram of Existing Plant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2F71F-437B-474A-9319-2DCC433BF280}"/>
              </a:ext>
            </a:extLst>
          </p:cNvPr>
          <p:cNvSpPr txBox="1"/>
          <p:nvPr/>
        </p:nvSpPr>
        <p:spPr>
          <a:xfrm>
            <a:off x="756250" y="1992703"/>
            <a:ext cx="10679498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>
                <a:solidFill>
                  <a:schemeClr val="bg1"/>
                </a:solidFill>
              </a:rPr>
              <a:t>Grit and sludge is removed from the primary sedimentation basin and is sent back to the 91st Avenue Wastewater Treatment Plant (WWTP)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>
                <a:solidFill>
                  <a:schemeClr val="bg1"/>
                </a:solidFill>
              </a:rPr>
              <a:t>The CCWRP maintains a low profile, most operations are located underground</a:t>
            </a:r>
          </a:p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917196" y="6583445"/>
            <a:ext cx="274804" cy="274555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6</a:t>
            </a:fld>
            <a:endParaRPr lang="en-US" sz="1600"/>
          </a:p>
        </p:txBody>
      </p:sp>
      <p:pic>
        <p:nvPicPr>
          <p:cNvPr id="11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6AC3873-D157-48CC-95A4-3E573C289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01" y="3870140"/>
            <a:ext cx="10091636" cy="202220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00630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586" y="616584"/>
            <a:ext cx="5627539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Problems with existing conditions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E6EECE3-EC64-4E74-A369-BD569CB69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799B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12F71F-437B-474A-9319-2DCC433BF280}"/>
              </a:ext>
            </a:extLst>
          </p:cNvPr>
          <p:cNvSpPr txBox="1"/>
          <p:nvPr/>
        </p:nvSpPr>
        <p:spPr>
          <a:xfrm>
            <a:off x="506542" y="1984075"/>
            <a:ext cx="5875642" cy="4506906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Large amount of grit build up causing increase ware on influent pumps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sz="22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No grit removal system causing overloading in primary sedimentation basin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sz="22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Insufficient UV disinfection due to operation and maintenance issues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sz="22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High salinity from water softener backwash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 sz="22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Lack or absence of duplicate systems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9" name="Picture 10" descr="A picture containing building, ground, floor, ceiling&#10;&#10;Description generated with high confidence">
            <a:extLst>
              <a:ext uri="{FF2B5EF4-FFF2-40B4-BE49-F238E27FC236}">
                <a16:creationId xmlns:a16="http://schemas.microsoft.com/office/drawing/2014/main" id="{EF701AEB-0A38-44E4-AAE1-E3FF654F5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6" r="28508" b="-165"/>
          <a:stretch/>
        </p:blipFill>
        <p:spPr>
          <a:xfrm rot="5400000">
            <a:off x="7546736" y="-1161882"/>
            <a:ext cx="3483586" cy="5799520"/>
          </a:xfrm>
          <a:prstGeom prst="rect">
            <a:avLst/>
          </a:prstGeom>
        </p:spPr>
      </p:pic>
      <p:pic>
        <p:nvPicPr>
          <p:cNvPr id="7" name="Picture 7" descr="A picture containing outdoor, ground, plane, sky&#10;&#10;Description generated with high confidence">
            <a:extLst>
              <a:ext uri="{FF2B5EF4-FFF2-40B4-BE49-F238E27FC236}">
                <a16:creationId xmlns:a16="http://schemas.microsoft.com/office/drawing/2014/main" id="{880EC072-288B-4B6D-A7B7-3D5D0A93B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7" r="-3" b="-3"/>
          <a:stretch/>
        </p:blipFill>
        <p:spPr>
          <a:xfrm>
            <a:off x="6397226" y="3744843"/>
            <a:ext cx="5794773" cy="31131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229E79-C0E3-411E-B87F-840759EC52DB}"/>
              </a:ext>
            </a:extLst>
          </p:cNvPr>
          <p:cNvSpPr txBox="1"/>
          <p:nvPr/>
        </p:nvSpPr>
        <p:spPr>
          <a:xfrm>
            <a:off x="6392351" y="6490981"/>
            <a:ext cx="580036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Figure 5: Inside Primary Sedimentation Basin by Hunter Stacy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B2CD93-8DFA-47D2-BE5A-1716AEA5D219}"/>
              </a:ext>
            </a:extLst>
          </p:cNvPr>
          <p:cNvSpPr txBox="1"/>
          <p:nvPr/>
        </p:nvSpPr>
        <p:spPr>
          <a:xfrm>
            <a:off x="6396125" y="3361928"/>
            <a:ext cx="5798749" cy="3837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Figure 4: UV Disinfection by Katherine Dougherty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991702" y="6490981"/>
            <a:ext cx="211181" cy="3670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7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96867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A picture containing indoor, floor, music&#10;&#10;Description generated with very high confidence">
            <a:extLst>
              <a:ext uri="{FF2B5EF4-FFF2-40B4-BE49-F238E27FC236}">
                <a16:creationId xmlns:a16="http://schemas.microsoft.com/office/drawing/2014/main" id="{AA9A5ACB-7CD6-4755-8500-D51919707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20519" r="-1" b="4461"/>
          <a:stretch/>
        </p:blipFill>
        <p:spPr>
          <a:xfrm>
            <a:off x="20" y="-9515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37" y="643467"/>
            <a:ext cx="4173267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200"/>
              <a:t>Existing Hydraulic analysis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rgbClr val="C69E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E72B787-BA8E-4DCC-80DF-4A1C37CCF2D8}"/>
              </a:ext>
            </a:extLst>
          </p:cNvPr>
          <p:cNvSpPr txBox="1"/>
          <p:nvPr/>
        </p:nvSpPr>
        <p:spPr>
          <a:xfrm>
            <a:off x="4833057" y="1640964"/>
            <a:ext cx="7206715" cy="5866256"/>
          </a:xfrm>
          <a:prstGeom prst="rect">
            <a:avLst/>
          </a:prstGeom>
        </p:spPr>
        <p:txBody>
          <a:bodyPr rot="0" spcFirstLastPara="0" vertOverflow="overflow" horzOverflow="overflow" vert="horz" lIns="45720" tIns="45720" rIns="4572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The influent is being delivered via a 24-in diameter gravity-forced sewer collection system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Currently the influent is being pumped a vertical distance of 38-ft and horizontal distance of 800-ft within the plant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Total headloss across the gravity-forced part of the system is 28-ft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896731" y="6574155"/>
            <a:ext cx="292221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8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357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DFC51-FFD9-2A45-AD6B-2CA62487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10329671" cy="149961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Population projections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0CD5AAB-9041-4BF5-87AB-DE730374E6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854768"/>
              </p:ext>
            </p:extLst>
          </p:nvPr>
        </p:nvGraphicFramePr>
        <p:xfrm>
          <a:off x="1023938" y="2286000"/>
          <a:ext cx="9720258" cy="3230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448382">
                  <a:extLst>
                    <a:ext uri="{9D8B030D-6E8A-4147-A177-3AD203B41FA5}">
                      <a16:colId xmlns:a16="http://schemas.microsoft.com/office/drawing/2014/main" val="1127716037"/>
                    </a:ext>
                  </a:extLst>
                </a:gridCol>
                <a:gridCol w="2735834">
                  <a:extLst>
                    <a:ext uri="{9D8B030D-6E8A-4147-A177-3AD203B41FA5}">
                      <a16:colId xmlns:a16="http://schemas.microsoft.com/office/drawing/2014/main" val="1597693231"/>
                    </a:ext>
                  </a:extLst>
                </a:gridCol>
                <a:gridCol w="2671822">
                  <a:extLst>
                    <a:ext uri="{9D8B030D-6E8A-4147-A177-3AD203B41FA5}">
                      <a16:colId xmlns:a16="http://schemas.microsoft.com/office/drawing/2014/main" val="4292184338"/>
                    </a:ext>
                  </a:extLst>
                </a:gridCol>
                <a:gridCol w="2864220">
                  <a:extLst>
                    <a:ext uri="{9D8B030D-6E8A-4147-A177-3AD203B41FA5}">
                      <a16:colId xmlns:a16="http://schemas.microsoft.com/office/drawing/2014/main" val="1945296906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CCWRP Collection Area Population Projection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ase"/>
                      <a:endParaRPr lang="en-US" sz="2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ase"/>
                      <a:endParaRPr lang="en-US" sz="2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ase"/>
                      <a:endParaRPr lang="en-US" sz="2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58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Year 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City</a:t>
                      </a:r>
                      <a:r>
                        <a:rPr lang="en-US" sz="1800" b="1" baseline="0">
                          <a:solidFill>
                            <a:schemeClr val="tx1"/>
                          </a:solidFill>
                          <a:effectLst/>
                        </a:rPr>
                        <a:t> of Phoenix </a:t>
                      </a: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 Population Estimate 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Computed Population Estimate (Log Growth) 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</a:rPr>
                        <a:t>Computed Population Estimate (Percent Growth) 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536318"/>
                  </a:ext>
                </a:extLst>
              </a:tr>
              <a:tr h="28408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2019 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N/A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75,300 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75,300 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3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2020 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79,336 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79,235 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79,173 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477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2025 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116,664 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97,026 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96,179 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402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2030 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153,992 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119,212 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116,416 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475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2040 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223,939 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175,130 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162,530 </a:t>
                      </a:r>
                    </a:p>
                  </a:txBody>
                  <a:tcP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757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2050 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297,083 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262,351 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>
                          <a:effectLst/>
                        </a:rPr>
                        <a:t>224,948 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96361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7E11301-7EB9-43F3-8765-F846B45C8AD3}"/>
              </a:ext>
            </a:extLst>
          </p:cNvPr>
          <p:cNvSpPr txBox="1"/>
          <p:nvPr/>
        </p:nvSpPr>
        <p:spPr>
          <a:xfrm>
            <a:off x="976794" y="1922097"/>
            <a:ext cx="7348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Table 3: Population Estimates with Log and Percent Growth Measurements [2]</a:t>
            </a:r>
          </a:p>
        </p:txBody>
      </p:sp>
      <p:sp>
        <p:nvSpPr>
          <p:cNvPr id="2" name="Rectangle 1"/>
          <p:cNvSpPr/>
          <p:nvPr/>
        </p:nvSpPr>
        <p:spPr>
          <a:xfrm>
            <a:off x="5207725" y="2673531"/>
            <a:ext cx="2673532" cy="28615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78732" y="6583680"/>
            <a:ext cx="274804" cy="274320"/>
          </a:xfrm>
        </p:spPr>
        <p:txBody>
          <a:bodyPr/>
          <a:lstStyle/>
          <a:p>
            <a:fld id="{D3874367-55B6-0640-A36E-E1BB6A913028}" type="slidenum">
              <a:rPr lang="en-US" sz="1600" smtClean="0"/>
              <a:t>9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1266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3A5086"/>
      </a:dk2>
      <a:lt2>
        <a:srgbClr val="C5DBFB"/>
      </a:lt2>
      <a:accent1>
        <a:srgbClr val="3A5086"/>
      </a:accent1>
      <a:accent2>
        <a:srgbClr val="C5DBFB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000000"/>
      </a:hlink>
      <a:folHlink>
        <a:srgbClr val="00000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Application>Microsoft Office PowerPoint</Application>
  <PresentationFormat>Widescreen</PresentationFormat>
  <Slides>32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Integral</vt:lpstr>
      <vt:lpstr>Cave Creek Water reclamation plant  April 17, 2018 </vt:lpstr>
      <vt:lpstr>Project Description</vt:lpstr>
      <vt:lpstr>Project Objectives</vt:lpstr>
      <vt:lpstr>PowerPoint Presentation</vt:lpstr>
      <vt:lpstr>Historic flow and loading analysis</vt:lpstr>
      <vt:lpstr>existing conditions</vt:lpstr>
      <vt:lpstr>Problems with existing conditions</vt:lpstr>
      <vt:lpstr>Existing Hydraulic analysis</vt:lpstr>
      <vt:lpstr>Population projections</vt:lpstr>
      <vt:lpstr>Projected flow and loading analysis</vt:lpstr>
      <vt:lpstr>Proposed Hydraulics</vt:lpstr>
      <vt:lpstr>Proposed hydraulic gradeline</vt:lpstr>
      <vt:lpstr>Effluent Standards</vt:lpstr>
      <vt:lpstr>Effluent usage analysis</vt:lpstr>
      <vt:lpstr>Design criteria for Treatment Improvements</vt:lpstr>
      <vt:lpstr>Influent pump station</vt:lpstr>
      <vt:lpstr>Headworks</vt:lpstr>
      <vt:lpstr>Grit Removal</vt:lpstr>
      <vt:lpstr>Desalination</vt:lpstr>
      <vt:lpstr>UV Disinfection</vt:lpstr>
      <vt:lpstr>Solar POWER Feasibility</vt:lpstr>
      <vt:lpstr>Summary of Selected Improvements </vt:lpstr>
      <vt:lpstr>PowerPoint Presentation</vt:lpstr>
      <vt:lpstr>PowerPoint Presentation</vt:lpstr>
      <vt:lpstr>Construction and Phasing Totals</vt:lpstr>
      <vt:lpstr>Proposed staffing levels</vt:lpstr>
      <vt:lpstr>Improvement Cost</vt:lpstr>
      <vt:lpstr>Operation and maintenance cost</vt:lpstr>
      <vt:lpstr>Projected savings</vt:lpstr>
      <vt:lpstr>Conclusion</vt:lpstr>
      <vt:lpstr>Recommendations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Lonna Dougherty</dc:creator>
  <cp:revision>1</cp:revision>
  <dcterms:created xsi:type="dcterms:W3CDTF">2019-04-09T21:59:25Z</dcterms:created>
  <dcterms:modified xsi:type="dcterms:W3CDTF">2019-04-16T15:40:19Z</dcterms:modified>
</cp:coreProperties>
</file>